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431" r:id="rId2"/>
    <p:sldId id="361" r:id="rId3"/>
    <p:sldId id="532" r:id="rId4"/>
    <p:sldId id="499" r:id="rId5"/>
    <p:sldId id="285" r:id="rId6"/>
    <p:sldId id="504" r:id="rId7"/>
    <p:sldId id="505" r:id="rId8"/>
    <p:sldId id="500" r:id="rId9"/>
    <p:sldId id="506" r:id="rId10"/>
    <p:sldId id="513" r:id="rId11"/>
    <p:sldId id="514" r:id="rId12"/>
    <p:sldId id="516" r:id="rId13"/>
    <p:sldId id="517" r:id="rId14"/>
    <p:sldId id="518" r:id="rId15"/>
    <p:sldId id="534" r:id="rId16"/>
    <p:sldId id="520" r:id="rId17"/>
    <p:sldId id="536" r:id="rId18"/>
    <p:sldId id="537" r:id="rId19"/>
    <p:sldId id="539" r:id="rId20"/>
    <p:sldId id="521" r:id="rId21"/>
    <p:sldId id="535" r:id="rId22"/>
    <p:sldId id="538" r:id="rId23"/>
    <p:sldId id="522" r:id="rId24"/>
    <p:sldId id="523" r:id="rId25"/>
    <p:sldId id="527" r:id="rId26"/>
    <p:sldId id="528" r:id="rId27"/>
    <p:sldId id="529" r:id="rId28"/>
    <p:sldId id="524" r:id="rId29"/>
    <p:sldId id="508" r:id="rId30"/>
    <p:sldId id="530" r:id="rId31"/>
    <p:sldId id="509" r:id="rId32"/>
    <p:sldId id="510" r:id="rId33"/>
    <p:sldId id="511" r:id="rId3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FC86029-B181-8530-E394-095D5152FD23}" name="Carmen Ayllón" initials="CA" userId="S::carmen.ayllon@cscamaras.es::bbeba72d-fca3-45d8-96a1-7c53dde7de46" providerId="AD"/>
  <p188:author id="{C6359AA2-4A32-32B9-A950-CF3D696F6092}" name="Carmen Jiménez" initials="CJ" userId="S::carmen.jimenez@camara.es::08cab301-8262-4b8b-b95f-fd5d9cb68aa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448D33-9FA7-4344-A2A5-4B19B844E5B1}" type="doc">
      <dgm:prSet loTypeId="urn:microsoft.com/office/officeart/2005/8/layout/hList7" loCatId="process" qsTypeId="urn:microsoft.com/office/officeart/2005/8/quickstyle/simple1" qsCatId="simple" csTypeId="urn:microsoft.com/office/officeart/2005/8/colors/colorful5" csCatId="colorful" phldr="1"/>
      <dgm:spPr/>
      <dgm:t>
        <a:bodyPr/>
        <a:lstStyle/>
        <a:p>
          <a:endParaRPr lang="es-ES"/>
        </a:p>
      </dgm:t>
    </dgm:pt>
    <dgm:pt modelId="{1FA1C203-2D6B-4023-80F4-FE63A9FF3CE4}">
      <dgm:prSet phldrT="[Text]"/>
      <dgm:spPr/>
      <dgm:t>
        <a:bodyPr/>
        <a:lstStyle/>
        <a:p>
          <a:r>
            <a:rPr lang="es-ES" dirty="0">
              <a:latin typeface="Montserrat" panose="00000500000000000000" pitchFamily="2" charset="0"/>
            </a:rPr>
            <a:t>WP2</a:t>
          </a:r>
        </a:p>
        <a:p>
          <a:r>
            <a:rPr lang="es-ES" dirty="0">
              <a:latin typeface="Montserrat" panose="00000500000000000000" pitchFamily="2" charset="0"/>
            </a:rPr>
            <a:t>Mapa Cadena de Valor</a:t>
          </a:r>
        </a:p>
      </dgm:t>
    </dgm:pt>
    <dgm:pt modelId="{46A509C8-26A0-407D-822B-C609FB15BC06}" type="parTrans" cxnId="{D8C04023-DBA9-4987-AA93-9FE89ACFDA1F}">
      <dgm:prSet/>
      <dgm:spPr/>
      <dgm:t>
        <a:bodyPr/>
        <a:lstStyle/>
        <a:p>
          <a:endParaRPr lang="es-ES">
            <a:latin typeface="Montserrat" panose="00000500000000000000" pitchFamily="2" charset="0"/>
          </a:endParaRPr>
        </a:p>
      </dgm:t>
    </dgm:pt>
    <dgm:pt modelId="{745DEC4E-14CB-4C95-A830-C9473BAFBC77}" type="sibTrans" cxnId="{D8C04023-DBA9-4987-AA93-9FE89ACFDA1F}">
      <dgm:prSet/>
      <dgm:spPr/>
      <dgm:t>
        <a:bodyPr/>
        <a:lstStyle/>
        <a:p>
          <a:endParaRPr lang="es-ES">
            <a:latin typeface="Montserrat" panose="00000500000000000000" pitchFamily="2" charset="0"/>
          </a:endParaRPr>
        </a:p>
      </dgm:t>
    </dgm:pt>
    <dgm:pt modelId="{CFBA545E-1D45-458B-AD94-749C0505D0E7}">
      <dgm:prSet phldrT="[Text]"/>
      <dgm:spPr/>
      <dgm:t>
        <a:bodyPr/>
        <a:lstStyle/>
        <a:p>
          <a:r>
            <a:rPr lang="es-ES" dirty="0">
              <a:latin typeface="Montserrat" panose="00000500000000000000" pitchFamily="2" charset="0"/>
            </a:rPr>
            <a:t>WP3</a:t>
          </a:r>
        </a:p>
        <a:p>
          <a:r>
            <a:rPr lang="es-ES" dirty="0">
              <a:latin typeface="Montserrat" panose="00000500000000000000" pitchFamily="2" charset="0"/>
            </a:rPr>
            <a:t>Modelos de Negocio &amp; Benchmarking</a:t>
          </a:r>
        </a:p>
      </dgm:t>
    </dgm:pt>
    <dgm:pt modelId="{53DB4BD1-53CE-4503-AA3D-9EFFC8DBC2B0}" type="parTrans" cxnId="{42FB7634-4CCE-4D4C-9725-2CE598A62EE0}">
      <dgm:prSet/>
      <dgm:spPr/>
      <dgm:t>
        <a:bodyPr/>
        <a:lstStyle/>
        <a:p>
          <a:endParaRPr lang="es-ES">
            <a:latin typeface="Montserrat" panose="00000500000000000000" pitchFamily="2" charset="0"/>
          </a:endParaRPr>
        </a:p>
      </dgm:t>
    </dgm:pt>
    <dgm:pt modelId="{BC000E9C-5A4A-4AF3-9C16-3BA36FB86C31}" type="sibTrans" cxnId="{42FB7634-4CCE-4D4C-9725-2CE598A62EE0}">
      <dgm:prSet/>
      <dgm:spPr/>
      <dgm:t>
        <a:bodyPr/>
        <a:lstStyle/>
        <a:p>
          <a:endParaRPr lang="es-ES">
            <a:latin typeface="Montserrat" panose="00000500000000000000" pitchFamily="2" charset="0"/>
          </a:endParaRPr>
        </a:p>
      </dgm:t>
    </dgm:pt>
    <dgm:pt modelId="{6C9D1B4B-106D-4708-BAB2-3D2CC69E0B37}">
      <dgm:prSet phldrT="[Text]"/>
      <dgm:spPr/>
      <dgm:t>
        <a:bodyPr/>
        <a:lstStyle/>
        <a:p>
          <a:r>
            <a:rPr lang="es-ES" dirty="0">
              <a:latin typeface="Montserrat" panose="00000500000000000000" pitchFamily="2" charset="0"/>
            </a:rPr>
            <a:t>WP4</a:t>
          </a:r>
        </a:p>
        <a:p>
          <a:r>
            <a:rPr lang="es-ES" dirty="0">
              <a:latin typeface="Montserrat" panose="00000500000000000000" pitchFamily="2" charset="0"/>
            </a:rPr>
            <a:t>Energy </a:t>
          </a:r>
          <a:r>
            <a:rPr lang="es-ES" dirty="0" err="1">
              <a:latin typeface="Montserrat" panose="00000500000000000000" pitchFamily="2" charset="0"/>
            </a:rPr>
            <a:t>Efficiency</a:t>
          </a:r>
          <a:r>
            <a:rPr lang="es-ES" dirty="0">
              <a:latin typeface="Montserrat" panose="00000500000000000000" pitchFamily="2" charset="0"/>
            </a:rPr>
            <a:t> Hub</a:t>
          </a:r>
        </a:p>
        <a:p>
          <a:r>
            <a:rPr lang="es-ES" dirty="0">
              <a:latin typeface="Montserrat" panose="00000500000000000000" pitchFamily="2" charset="0"/>
            </a:rPr>
            <a:t>Plataforma </a:t>
          </a:r>
          <a:r>
            <a:rPr lang="es-ES" dirty="0" err="1">
              <a:latin typeface="Montserrat" panose="00000500000000000000" pitchFamily="2" charset="0"/>
            </a:rPr>
            <a:t>Impawatt</a:t>
          </a:r>
          <a:r>
            <a:rPr lang="es-ES" dirty="0">
              <a:latin typeface="Montserrat" panose="00000500000000000000" pitchFamily="2" charset="0"/>
            </a:rPr>
            <a:t> </a:t>
          </a:r>
        </a:p>
      </dgm:t>
    </dgm:pt>
    <dgm:pt modelId="{106BA5F3-54D2-41DD-BB3F-00E1FEBEBD70}" type="parTrans" cxnId="{E988C278-A39A-4EA0-913B-890FE8077775}">
      <dgm:prSet/>
      <dgm:spPr/>
      <dgm:t>
        <a:bodyPr/>
        <a:lstStyle/>
        <a:p>
          <a:endParaRPr lang="es-ES">
            <a:latin typeface="Montserrat" panose="00000500000000000000" pitchFamily="2" charset="0"/>
          </a:endParaRPr>
        </a:p>
      </dgm:t>
    </dgm:pt>
    <dgm:pt modelId="{D4647E11-AED1-44B6-A273-1EA0688C30AF}" type="sibTrans" cxnId="{E988C278-A39A-4EA0-913B-890FE8077775}">
      <dgm:prSet/>
      <dgm:spPr/>
      <dgm:t>
        <a:bodyPr/>
        <a:lstStyle/>
        <a:p>
          <a:endParaRPr lang="es-ES">
            <a:latin typeface="Montserrat" panose="00000500000000000000" pitchFamily="2" charset="0"/>
          </a:endParaRPr>
        </a:p>
      </dgm:t>
    </dgm:pt>
    <dgm:pt modelId="{A92CF203-A741-44A4-9C9A-5CB0A9D4C319}">
      <dgm:prSet phldrT="[Text]"/>
      <dgm:spPr/>
      <dgm:t>
        <a:bodyPr/>
        <a:lstStyle/>
        <a:p>
          <a:r>
            <a:rPr lang="es-ES" dirty="0">
              <a:latin typeface="Montserrat" panose="00000500000000000000" pitchFamily="2" charset="0"/>
            </a:rPr>
            <a:t>WP5</a:t>
          </a:r>
        </a:p>
        <a:p>
          <a:r>
            <a:rPr lang="es-ES" dirty="0">
              <a:latin typeface="Montserrat" panose="00000500000000000000" pitchFamily="2" charset="0"/>
            </a:rPr>
            <a:t>Sensibilización y desarrollo de conocimientos</a:t>
          </a:r>
        </a:p>
      </dgm:t>
    </dgm:pt>
    <dgm:pt modelId="{B69F4C9C-9F9E-48D6-B344-1ABEFD5A4BC1}" type="parTrans" cxnId="{69FE719D-F3F8-49CD-A15A-63E5D1DB5E4D}">
      <dgm:prSet/>
      <dgm:spPr/>
      <dgm:t>
        <a:bodyPr/>
        <a:lstStyle/>
        <a:p>
          <a:endParaRPr lang="es-ES">
            <a:latin typeface="Montserrat" panose="00000500000000000000" pitchFamily="2" charset="0"/>
          </a:endParaRPr>
        </a:p>
      </dgm:t>
    </dgm:pt>
    <dgm:pt modelId="{FE4D0DA2-E1CB-4D22-A972-92F1535D44D7}" type="sibTrans" cxnId="{69FE719D-F3F8-49CD-A15A-63E5D1DB5E4D}">
      <dgm:prSet/>
      <dgm:spPr/>
      <dgm:t>
        <a:bodyPr/>
        <a:lstStyle/>
        <a:p>
          <a:endParaRPr lang="es-ES">
            <a:latin typeface="Montserrat" panose="00000500000000000000" pitchFamily="2" charset="0"/>
          </a:endParaRPr>
        </a:p>
      </dgm:t>
    </dgm:pt>
    <dgm:pt modelId="{628C8B17-88FD-4EB8-A840-856A29CAA6F9}" type="pres">
      <dgm:prSet presAssocID="{CA448D33-9FA7-4344-A2A5-4B19B844E5B1}" presName="Name0" presStyleCnt="0">
        <dgm:presLayoutVars>
          <dgm:dir/>
          <dgm:resizeHandles val="exact"/>
        </dgm:presLayoutVars>
      </dgm:prSet>
      <dgm:spPr/>
    </dgm:pt>
    <dgm:pt modelId="{FC274791-EB3E-4FD0-8041-A8E7E857EC3E}" type="pres">
      <dgm:prSet presAssocID="{CA448D33-9FA7-4344-A2A5-4B19B844E5B1}" presName="fgShape" presStyleLbl="fgShp" presStyleIdx="0" presStyleCnt="1"/>
      <dgm:spPr/>
    </dgm:pt>
    <dgm:pt modelId="{5EACC302-AB49-4F30-8B04-5E96F5322349}" type="pres">
      <dgm:prSet presAssocID="{CA448D33-9FA7-4344-A2A5-4B19B844E5B1}" presName="linComp" presStyleCnt="0"/>
      <dgm:spPr/>
    </dgm:pt>
    <dgm:pt modelId="{D029375A-BCAC-4843-A4BE-2A76B80D31B4}" type="pres">
      <dgm:prSet presAssocID="{1FA1C203-2D6B-4023-80F4-FE63A9FF3CE4}" presName="compNode" presStyleCnt="0"/>
      <dgm:spPr/>
    </dgm:pt>
    <dgm:pt modelId="{CEEBA391-9194-4229-BDC4-79A1DCCE6942}" type="pres">
      <dgm:prSet presAssocID="{1FA1C203-2D6B-4023-80F4-FE63A9FF3CE4}" presName="bkgdShape" presStyleLbl="node1" presStyleIdx="0" presStyleCnt="4"/>
      <dgm:spPr/>
    </dgm:pt>
    <dgm:pt modelId="{6F679381-80AE-4ABD-B626-A1DEEEA7B557}" type="pres">
      <dgm:prSet presAssocID="{1FA1C203-2D6B-4023-80F4-FE63A9FF3CE4}" presName="nodeTx" presStyleLbl="node1" presStyleIdx="0" presStyleCnt="4">
        <dgm:presLayoutVars>
          <dgm:bulletEnabled val="1"/>
        </dgm:presLayoutVars>
      </dgm:prSet>
      <dgm:spPr/>
    </dgm:pt>
    <dgm:pt modelId="{0E9FB3F9-DB90-41CE-877E-3907C82457B1}" type="pres">
      <dgm:prSet presAssocID="{1FA1C203-2D6B-4023-80F4-FE63A9FF3CE4}" presName="invisiNode" presStyleLbl="node1" presStyleIdx="0" presStyleCnt="4"/>
      <dgm:spPr/>
    </dgm:pt>
    <dgm:pt modelId="{F48840AE-EB9F-402A-A236-16398CB76DF6}" type="pres">
      <dgm:prSet presAssocID="{1FA1C203-2D6B-4023-80F4-FE63A9FF3CE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nected with solid fill"/>
        </a:ext>
      </dgm:extLst>
    </dgm:pt>
    <dgm:pt modelId="{6C442100-9917-479C-91F6-F7A3B4F8A2CB}" type="pres">
      <dgm:prSet presAssocID="{745DEC4E-14CB-4C95-A830-C9473BAFBC77}" presName="sibTrans" presStyleLbl="sibTrans2D1" presStyleIdx="0" presStyleCnt="0"/>
      <dgm:spPr/>
    </dgm:pt>
    <dgm:pt modelId="{C86EEA81-EF3F-44FC-983E-86D7E3FC5725}" type="pres">
      <dgm:prSet presAssocID="{CFBA545E-1D45-458B-AD94-749C0505D0E7}" presName="compNode" presStyleCnt="0"/>
      <dgm:spPr/>
    </dgm:pt>
    <dgm:pt modelId="{56FA587B-CF1F-48FE-8EA1-C20C5020C924}" type="pres">
      <dgm:prSet presAssocID="{CFBA545E-1D45-458B-AD94-749C0505D0E7}" presName="bkgdShape" presStyleLbl="node1" presStyleIdx="1" presStyleCnt="4"/>
      <dgm:spPr/>
    </dgm:pt>
    <dgm:pt modelId="{1B5C56D4-DDD1-487D-8E24-3D00EE3BD4B9}" type="pres">
      <dgm:prSet presAssocID="{CFBA545E-1D45-458B-AD94-749C0505D0E7}" presName="nodeTx" presStyleLbl="node1" presStyleIdx="1" presStyleCnt="4">
        <dgm:presLayoutVars>
          <dgm:bulletEnabled val="1"/>
        </dgm:presLayoutVars>
      </dgm:prSet>
      <dgm:spPr/>
    </dgm:pt>
    <dgm:pt modelId="{78FB3FB2-44CC-431A-AC2D-8759B8D69FA4}" type="pres">
      <dgm:prSet presAssocID="{CFBA545E-1D45-458B-AD94-749C0505D0E7}" presName="invisiNode" presStyleLbl="node1" presStyleIdx="1" presStyleCnt="4"/>
      <dgm:spPr/>
    </dgm:pt>
    <dgm:pt modelId="{91986ECC-716F-4CC2-A057-19CC80B19B3F}" type="pres">
      <dgm:prSet presAssocID="{CFBA545E-1D45-458B-AD94-749C0505D0E7}" presName="imagNode" presStyleLbl="fgImgPlac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ar graph with upward trend with solid fill"/>
        </a:ext>
      </dgm:extLst>
    </dgm:pt>
    <dgm:pt modelId="{87D24B56-63AA-46F9-8260-1B1800541F66}" type="pres">
      <dgm:prSet presAssocID="{BC000E9C-5A4A-4AF3-9C16-3BA36FB86C31}" presName="sibTrans" presStyleLbl="sibTrans2D1" presStyleIdx="0" presStyleCnt="0"/>
      <dgm:spPr/>
    </dgm:pt>
    <dgm:pt modelId="{0754FD20-98A2-434C-AD84-7FDBEFCEB9AB}" type="pres">
      <dgm:prSet presAssocID="{6C9D1B4B-106D-4708-BAB2-3D2CC69E0B37}" presName="compNode" presStyleCnt="0"/>
      <dgm:spPr/>
    </dgm:pt>
    <dgm:pt modelId="{C6D204DB-F0F7-454C-B154-9139955BAC56}" type="pres">
      <dgm:prSet presAssocID="{6C9D1B4B-106D-4708-BAB2-3D2CC69E0B37}" presName="bkgdShape" presStyleLbl="node1" presStyleIdx="2" presStyleCnt="4"/>
      <dgm:spPr/>
    </dgm:pt>
    <dgm:pt modelId="{5B097609-62DB-463A-B944-94BEEC40A63A}" type="pres">
      <dgm:prSet presAssocID="{6C9D1B4B-106D-4708-BAB2-3D2CC69E0B37}" presName="nodeTx" presStyleLbl="node1" presStyleIdx="2" presStyleCnt="4">
        <dgm:presLayoutVars>
          <dgm:bulletEnabled val="1"/>
        </dgm:presLayoutVars>
      </dgm:prSet>
      <dgm:spPr/>
    </dgm:pt>
    <dgm:pt modelId="{92FAAD49-7947-4249-A71F-E54952A03536}" type="pres">
      <dgm:prSet presAssocID="{6C9D1B4B-106D-4708-BAB2-3D2CC69E0B37}" presName="invisiNode" presStyleLbl="node1" presStyleIdx="2" presStyleCnt="4"/>
      <dgm:spPr/>
    </dgm:pt>
    <dgm:pt modelId="{7E8CF37C-57A0-4802-B438-7A54E6DC3AB6}" type="pres">
      <dgm:prSet presAssocID="{6C9D1B4B-106D-4708-BAB2-3D2CC69E0B37}" presName="imagNode" presStyleLbl="fgImgPlac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Internet Of Things with solid fill"/>
        </a:ext>
      </dgm:extLst>
    </dgm:pt>
    <dgm:pt modelId="{A6ED3D23-44B2-4312-81E5-7A03B69C4034}" type="pres">
      <dgm:prSet presAssocID="{D4647E11-AED1-44B6-A273-1EA0688C30AF}" presName="sibTrans" presStyleLbl="sibTrans2D1" presStyleIdx="0" presStyleCnt="0"/>
      <dgm:spPr/>
    </dgm:pt>
    <dgm:pt modelId="{693CA792-BF85-4BD9-BC17-AD0BFA099B82}" type="pres">
      <dgm:prSet presAssocID="{A92CF203-A741-44A4-9C9A-5CB0A9D4C319}" presName="compNode" presStyleCnt="0"/>
      <dgm:spPr/>
    </dgm:pt>
    <dgm:pt modelId="{19627709-35F0-4C84-A875-BACD1843BDC7}" type="pres">
      <dgm:prSet presAssocID="{A92CF203-A741-44A4-9C9A-5CB0A9D4C319}" presName="bkgdShape" presStyleLbl="node1" presStyleIdx="3" presStyleCnt="4"/>
      <dgm:spPr/>
    </dgm:pt>
    <dgm:pt modelId="{EA3F9E96-1100-45BB-A3C7-8AE76EACE3AC}" type="pres">
      <dgm:prSet presAssocID="{A92CF203-A741-44A4-9C9A-5CB0A9D4C319}" presName="nodeTx" presStyleLbl="node1" presStyleIdx="3" presStyleCnt="4">
        <dgm:presLayoutVars>
          <dgm:bulletEnabled val="1"/>
        </dgm:presLayoutVars>
      </dgm:prSet>
      <dgm:spPr/>
    </dgm:pt>
    <dgm:pt modelId="{26C32220-0D79-4334-9840-F795E6DF152A}" type="pres">
      <dgm:prSet presAssocID="{A92CF203-A741-44A4-9C9A-5CB0A9D4C319}" presName="invisiNode" presStyleLbl="node1" presStyleIdx="3" presStyleCnt="4"/>
      <dgm:spPr/>
    </dgm:pt>
    <dgm:pt modelId="{C4DF4938-40EE-4146-834F-FEF01B02EC05}" type="pres">
      <dgm:prSet presAssocID="{A92CF203-A741-44A4-9C9A-5CB0A9D4C319}" presName="imagNode" presStyleLbl="fgImgPlac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Connections with solid fill"/>
        </a:ext>
      </dgm:extLst>
    </dgm:pt>
  </dgm:ptLst>
  <dgm:cxnLst>
    <dgm:cxn modelId="{0805511B-6543-4F16-97EC-2B45E81A2187}" type="presOf" srcId="{CA448D33-9FA7-4344-A2A5-4B19B844E5B1}" destId="{628C8B17-88FD-4EB8-A840-856A29CAA6F9}" srcOrd="0" destOrd="0" presId="urn:microsoft.com/office/officeart/2005/8/layout/hList7"/>
    <dgm:cxn modelId="{D8C04023-DBA9-4987-AA93-9FE89ACFDA1F}" srcId="{CA448D33-9FA7-4344-A2A5-4B19B844E5B1}" destId="{1FA1C203-2D6B-4023-80F4-FE63A9FF3CE4}" srcOrd="0" destOrd="0" parTransId="{46A509C8-26A0-407D-822B-C609FB15BC06}" sibTransId="{745DEC4E-14CB-4C95-A830-C9473BAFBC77}"/>
    <dgm:cxn modelId="{DD12E72F-EC0B-4B36-AE04-36C1C72FD581}" type="presOf" srcId="{BC000E9C-5A4A-4AF3-9C16-3BA36FB86C31}" destId="{87D24B56-63AA-46F9-8260-1B1800541F66}" srcOrd="0" destOrd="0" presId="urn:microsoft.com/office/officeart/2005/8/layout/hList7"/>
    <dgm:cxn modelId="{42FB7634-4CCE-4D4C-9725-2CE598A62EE0}" srcId="{CA448D33-9FA7-4344-A2A5-4B19B844E5B1}" destId="{CFBA545E-1D45-458B-AD94-749C0505D0E7}" srcOrd="1" destOrd="0" parTransId="{53DB4BD1-53CE-4503-AA3D-9EFFC8DBC2B0}" sibTransId="{BC000E9C-5A4A-4AF3-9C16-3BA36FB86C31}"/>
    <dgm:cxn modelId="{AF587543-3CFC-484D-9ECB-858AD321FA3C}" type="presOf" srcId="{1FA1C203-2D6B-4023-80F4-FE63A9FF3CE4}" destId="{CEEBA391-9194-4229-BDC4-79A1DCCE6942}" srcOrd="0" destOrd="0" presId="urn:microsoft.com/office/officeart/2005/8/layout/hList7"/>
    <dgm:cxn modelId="{06F8AE47-8D1A-44F4-8C4E-4D7C44C31B17}" type="presOf" srcId="{CFBA545E-1D45-458B-AD94-749C0505D0E7}" destId="{1B5C56D4-DDD1-487D-8E24-3D00EE3BD4B9}" srcOrd="1" destOrd="0" presId="urn:microsoft.com/office/officeart/2005/8/layout/hList7"/>
    <dgm:cxn modelId="{DADF4756-FD2D-4A74-A030-4375EC266851}" type="presOf" srcId="{6C9D1B4B-106D-4708-BAB2-3D2CC69E0B37}" destId="{5B097609-62DB-463A-B944-94BEEC40A63A}" srcOrd="1" destOrd="0" presId="urn:microsoft.com/office/officeart/2005/8/layout/hList7"/>
    <dgm:cxn modelId="{E988C278-A39A-4EA0-913B-890FE8077775}" srcId="{CA448D33-9FA7-4344-A2A5-4B19B844E5B1}" destId="{6C9D1B4B-106D-4708-BAB2-3D2CC69E0B37}" srcOrd="2" destOrd="0" parTransId="{106BA5F3-54D2-41DD-BB3F-00E1FEBEBD70}" sibTransId="{D4647E11-AED1-44B6-A273-1EA0688C30AF}"/>
    <dgm:cxn modelId="{54DEDC93-8F84-4708-BF66-6996FEFD2D12}" type="presOf" srcId="{D4647E11-AED1-44B6-A273-1EA0688C30AF}" destId="{A6ED3D23-44B2-4312-81E5-7A03B69C4034}" srcOrd="0" destOrd="0" presId="urn:microsoft.com/office/officeart/2005/8/layout/hList7"/>
    <dgm:cxn modelId="{69FE719D-F3F8-49CD-A15A-63E5D1DB5E4D}" srcId="{CA448D33-9FA7-4344-A2A5-4B19B844E5B1}" destId="{A92CF203-A741-44A4-9C9A-5CB0A9D4C319}" srcOrd="3" destOrd="0" parTransId="{B69F4C9C-9F9E-48D6-B344-1ABEFD5A4BC1}" sibTransId="{FE4D0DA2-E1CB-4D22-A972-92F1535D44D7}"/>
    <dgm:cxn modelId="{F55B01B0-BBA9-4EF4-9DD3-151D23AE2E50}" type="presOf" srcId="{6C9D1B4B-106D-4708-BAB2-3D2CC69E0B37}" destId="{C6D204DB-F0F7-454C-B154-9139955BAC56}" srcOrd="0" destOrd="0" presId="urn:microsoft.com/office/officeart/2005/8/layout/hList7"/>
    <dgm:cxn modelId="{146236B7-A916-40F6-8AF9-740C0A91C5E4}" type="presOf" srcId="{1FA1C203-2D6B-4023-80F4-FE63A9FF3CE4}" destId="{6F679381-80AE-4ABD-B626-A1DEEEA7B557}" srcOrd="1" destOrd="0" presId="urn:microsoft.com/office/officeart/2005/8/layout/hList7"/>
    <dgm:cxn modelId="{8CEF10CA-FC87-4FE1-A7B2-1B305A27F44D}" type="presOf" srcId="{745DEC4E-14CB-4C95-A830-C9473BAFBC77}" destId="{6C442100-9917-479C-91F6-F7A3B4F8A2CB}" srcOrd="0" destOrd="0" presId="urn:microsoft.com/office/officeart/2005/8/layout/hList7"/>
    <dgm:cxn modelId="{FC5915CE-EC75-4B21-B3AF-9877EBBA3CE4}" type="presOf" srcId="{CFBA545E-1D45-458B-AD94-749C0505D0E7}" destId="{56FA587B-CF1F-48FE-8EA1-C20C5020C924}" srcOrd="0" destOrd="0" presId="urn:microsoft.com/office/officeart/2005/8/layout/hList7"/>
    <dgm:cxn modelId="{92D90ED6-034E-4AA8-B117-BF66C045C569}" type="presOf" srcId="{A92CF203-A741-44A4-9C9A-5CB0A9D4C319}" destId="{EA3F9E96-1100-45BB-A3C7-8AE76EACE3AC}" srcOrd="1" destOrd="0" presId="urn:microsoft.com/office/officeart/2005/8/layout/hList7"/>
    <dgm:cxn modelId="{557E90ED-5422-421E-A87A-3D3AC4E3EBBE}" type="presOf" srcId="{A92CF203-A741-44A4-9C9A-5CB0A9D4C319}" destId="{19627709-35F0-4C84-A875-BACD1843BDC7}" srcOrd="0" destOrd="0" presId="urn:microsoft.com/office/officeart/2005/8/layout/hList7"/>
    <dgm:cxn modelId="{01F8FF2A-A01A-4C0A-BC9A-6AFB9AAB3835}" type="presParOf" srcId="{628C8B17-88FD-4EB8-A840-856A29CAA6F9}" destId="{FC274791-EB3E-4FD0-8041-A8E7E857EC3E}" srcOrd="0" destOrd="0" presId="urn:microsoft.com/office/officeart/2005/8/layout/hList7"/>
    <dgm:cxn modelId="{0F296598-5D4D-4719-8F5F-3E1E176AC722}" type="presParOf" srcId="{628C8B17-88FD-4EB8-A840-856A29CAA6F9}" destId="{5EACC302-AB49-4F30-8B04-5E96F5322349}" srcOrd="1" destOrd="0" presId="urn:microsoft.com/office/officeart/2005/8/layout/hList7"/>
    <dgm:cxn modelId="{94148768-F552-4DDE-BA4F-58C5FD4A15EE}" type="presParOf" srcId="{5EACC302-AB49-4F30-8B04-5E96F5322349}" destId="{D029375A-BCAC-4843-A4BE-2A76B80D31B4}" srcOrd="0" destOrd="0" presId="urn:microsoft.com/office/officeart/2005/8/layout/hList7"/>
    <dgm:cxn modelId="{7AE2FE4A-7F4B-4755-A7A3-43778A8FEF3E}" type="presParOf" srcId="{D029375A-BCAC-4843-A4BE-2A76B80D31B4}" destId="{CEEBA391-9194-4229-BDC4-79A1DCCE6942}" srcOrd="0" destOrd="0" presId="urn:microsoft.com/office/officeart/2005/8/layout/hList7"/>
    <dgm:cxn modelId="{AFC96444-DEF1-4850-A121-34D1F9B7C09C}" type="presParOf" srcId="{D029375A-BCAC-4843-A4BE-2A76B80D31B4}" destId="{6F679381-80AE-4ABD-B626-A1DEEEA7B557}" srcOrd="1" destOrd="0" presId="urn:microsoft.com/office/officeart/2005/8/layout/hList7"/>
    <dgm:cxn modelId="{8D48D9E9-3B0A-465D-8DDD-B218F4934459}" type="presParOf" srcId="{D029375A-BCAC-4843-A4BE-2A76B80D31B4}" destId="{0E9FB3F9-DB90-41CE-877E-3907C82457B1}" srcOrd="2" destOrd="0" presId="urn:microsoft.com/office/officeart/2005/8/layout/hList7"/>
    <dgm:cxn modelId="{1300D818-0F8C-43EE-AEEB-627714CBC69B}" type="presParOf" srcId="{D029375A-BCAC-4843-A4BE-2A76B80D31B4}" destId="{F48840AE-EB9F-402A-A236-16398CB76DF6}" srcOrd="3" destOrd="0" presId="urn:microsoft.com/office/officeart/2005/8/layout/hList7"/>
    <dgm:cxn modelId="{2AE89690-2B69-45FE-A35F-76408D44355F}" type="presParOf" srcId="{5EACC302-AB49-4F30-8B04-5E96F5322349}" destId="{6C442100-9917-479C-91F6-F7A3B4F8A2CB}" srcOrd="1" destOrd="0" presId="urn:microsoft.com/office/officeart/2005/8/layout/hList7"/>
    <dgm:cxn modelId="{3BBD50BE-0DE2-42AA-B91C-0AA233015D64}" type="presParOf" srcId="{5EACC302-AB49-4F30-8B04-5E96F5322349}" destId="{C86EEA81-EF3F-44FC-983E-86D7E3FC5725}" srcOrd="2" destOrd="0" presId="urn:microsoft.com/office/officeart/2005/8/layout/hList7"/>
    <dgm:cxn modelId="{B25890EF-01CE-4783-8A70-549F24BA9FF0}" type="presParOf" srcId="{C86EEA81-EF3F-44FC-983E-86D7E3FC5725}" destId="{56FA587B-CF1F-48FE-8EA1-C20C5020C924}" srcOrd="0" destOrd="0" presId="urn:microsoft.com/office/officeart/2005/8/layout/hList7"/>
    <dgm:cxn modelId="{1582D08D-704A-4886-A87F-BDB34519D4C2}" type="presParOf" srcId="{C86EEA81-EF3F-44FC-983E-86D7E3FC5725}" destId="{1B5C56D4-DDD1-487D-8E24-3D00EE3BD4B9}" srcOrd="1" destOrd="0" presId="urn:microsoft.com/office/officeart/2005/8/layout/hList7"/>
    <dgm:cxn modelId="{B8073D39-28F8-434C-8317-126E9E22DABD}" type="presParOf" srcId="{C86EEA81-EF3F-44FC-983E-86D7E3FC5725}" destId="{78FB3FB2-44CC-431A-AC2D-8759B8D69FA4}" srcOrd="2" destOrd="0" presId="urn:microsoft.com/office/officeart/2005/8/layout/hList7"/>
    <dgm:cxn modelId="{17AF723E-CB1B-48E6-97F7-1632E41352FF}" type="presParOf" srcId="{C86EEA81-EF3F-44FC-983E-86D7E3FC5725}" destId="{91986ECC-716F-4CC2-A057-19CC80B19B3F}" srcOrd="3" destOrd="0" presId="urn:microsoft.com/office/officeart/2005/8/layout/hList7"/>
    <dgm:cxn modelId="{3AFC60B9-9A1D-4D8D-A9B4-D3C1216CDF56}" type="presParOf" srcId="{5EACC302-AB49-4F30-8B04-5E96F5322349}" destId="{87D24B56-63AA-46F9-8260-1B1800541F66}" srcOrd="3" destOrd="0" presId="urn:microsoft.com/office/officeart/2005/8/layout/hList7"/>
    <dgm:cxn modelId="{F216D9C0-F425-4B3C-8244-4DE3D9E7673D}" type="presParOf" srcId="{5EACC302-AB49-4F30-8B04-5E96F5322349}" destId="{0754FD20-98A2-434C-AD84-7FDBEFCEB9AB}" srcOrd="4" destOrd="0" presId="urn:microsoft.com/office/officeart/2005/8/layout/hList7"/>
    <dgm:cxn modelId="{B1A1857E-9928-414A-8579-DFD98A777217}" type="presParOf" srcId="{0754FD20-98A2-434C-AD84-7FDBEFCEB9AB}" destId="{C6D204DB-F0F7-454C-B154-9139955BAC56}" srcOrd="0" destOrd="0" presId="urn:microsoft.com/office/officeart/2005/8/layout/hList7"/>
    <dgm:cxn modelId="{BE7192B0-D9E3-40C3-95B3-534595F92224}" type="presParOf" srcId="{0754FD20-98A2-434C-AD84-7FDBEFCEB9AB}" destId="{5B097609-62DB-463A-B944-94BEEC40A63A}" srcOrd="1" destOrd="0" presId="urn:microsoft.com/office/officeart/2005/8/layout/hList7"/>
    <dgm:cxn modelId="{B166A075-7ABB-4B4E-8903-AE0EAD6A3394}" type="presParOf" srcId="{0754FD20-98A2-434C-AD84-7FDBEFCEB9AB}" destId="{92FAAD49-7947-4249-A71F-E54952A03536}" srcOrd="2" destOrd="0" presId="urn:microsoft.com/office/officeart/2005/8/layout/hList7"/>
    <dgm:cxn modelId="{D8B6D0CA-09F7-4256-BA44-4CFBDB22BC15}" type="presParOf" srcId="{0754FD20-98A2-434C-AD84-7FDBEFCEB9AB}" destId="{7E8CF37C-57A0-4802-B438-7A54E6DC3AB6}" srcOrd="3" destOrd="0" presId="urn:microsoft.com/office/officeart/2005/8/layout/hList7"/>
    <dgm:cxn modelId="{808CCA02-AAAD-4C95-B662-0482751AED35}" type="presParOf" srcId="{5EACC302-AB49-4F30-8B04-5E96F5322349}" destId="{A6ED3D23-44B2-4312-81E5-7A03B69C4034}" srcOrd="5" destOrd="0" presId="urn:microsoft.com/office/officeart/2005/8/layout/hList7"/>
    <dgm:cxn modelId="{1EF1A7AC-B2E9-4103-8896-3A027040E808}" type="presParOf" srcId="{5EACC302-AB49-4F30-8B04-5E96F5322349}" destId="{693CA792-BF85-4BD9-BC17-AD0BFA099B82}" srcOrd="6" destOrd="0" presId="urn:microsoft.com/office/officeart/2005/8/layout/hList7"/>
    <dgm:cxn modelId="{CC2C75AE-40CF-41C7-8E49-DF7EC23713DB}" type="presParOf" srcId="{693CA792-BF85-4BD9-BC17-AD0BFA099B82}" destId="{19627709-35F0-4C84-A875-BACD1843BDC7}" srcOrd="0" destOrd="0" presId="urn:microsoft.com/office/officeart/2005/8/layout/hList7"/>
    <dgm:cxn modelId="{258DF29C-13D5-4856-B597-CB1E6C8AA7BD}" type="presParOf" srcId="{693CA792-BF85-4BD9-BC17-AD0BFA099B82}" destId="{EA3F9E96-1100-45BB-A3C7-8AE76EACE3AC}" srcOrd="1" destOrd="0" presId="urn:microsoft.com/office/officeart/2005/8/layout/hList7"/>
    <dgm:cxn modelId="{53E9391C-F69C-4986-9885-B3FF8D2A3250}" type="presParOf" srcId="{693CA792-BF85-4BD9-BC17-AD0BFA099B82}" destId="{26C32220-0D79-4334-9840-F795E6DF152A}" srcOrd="2" destOrd="0" presId="urn:microsoft.com/office/officeart/2005/8/layout/hList7"/>
    <dgm:cxn modelId="{4EB3FF7B-3A9D-48D5-982A-4EF3B32DCD9D}" type="presParOf" srcId="{693CA792-BF85-4BD9-BC17-AD0BFA099B82}" destId="{C4DF4938-40EE-4146-834F-FEF01B02EC05}" srcOrd="3" destOrd="0" presId="urn:microsoft.com/office/officeart/2005/8/layout/hList7"/>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448D33-9FA7-4344-A2A5-4B19B844E5B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s-ES"/>
        </a:p>
      </dgm:t>
    </dgm:pt>
    <dgm:pt modelId="{505FDAD8-C223-44D7-BFA3-8FF8839B6EFC}">
      <dgm:prSet phldrT="[Text]"/>
      <dgm:spPr/>
      <dgm:t>
        <a:bodyPr/>
        <a:lstStyle/>
        <a:p>
          <a:r>
            <a:rPr lang="es-ES" dirty="0">
              <a:latin typeface="Montserrat" panose="00000500000000000000" pitchFamily="2" charset="0"/>
            </a:rPr>
            <a:t>WP1</a:t>
          </a:r>
        </a:p>
        <a:p>
          <a:r>
            <a:rPr lang="es-ES" dirty="0">
              <a:latin typeface="Montserrat" panose="00000500000000000000" pitchFamily="2" charset="0"/>
            </a:rPr>
            <a:t> Gestión y Coordinación del Proyecto</a:t>
          </a:r>
        </a:p>
      </dgm:t>
    </dgm:pt>
    <dgm:pt modelId="{5D5CBDCC-8338-42E7-B1B7-78BD1F101FE6}" type="parTrans" cxnId="{FF9A03B2-E1AD-4C7C-AE6B-E7DC0A3EEF81}">
      <dgm:prSet/>
      <dgm:spPr/>
      <dgm:t>
        <a:bodyPr/>
        <a:lstStyle/>
        <a:p>
          <a:endParaRPr lang="es-ES">
            <a:latin typeface="Montserrat" panose="00000500000000000000" pitchFamily="2" charset="0"/>
          </a:endParaRPr>
        </a:p>
      </dgm:t>
    </dgm:pt>
    <dgm:pt modelId="{04D3E6CA-7A07-49CF-A158-CCFAE34ED085}" type="sibTrans" cxnId="{FF9A03B2-E1AD-4C7C-AE6B-E7DC0A3EEF81}">
      <dgm:prSet/>
      <dgm:spPr/>
      <dgm:t>
        <a:bodyPr/>
        <a:lstStyle/>
        <a:p>
          <a:endParaRPr lang="es-ES">
            <a:latin typeface="Montserrat" panose="00000500000000000000" pitchFamily="2" charset="0"/>
          </a:endParaRPr>
        </a:p>
      </dgm:t>
    </dgm:pt>
    <dgm:pt modelId="{02D302A2-5265-4B4C-AD2E-664D45F3AF0F}">
      <dgm:prSet phldrT="[Text]"/>
      <dgm:spPr/>
      <dgm:t>
        <a:bodyPr/>
        <a:lstStyle/>
        <a:p>
          <a:r>
            <a:rPr lang="es-ES" dirty="0">
              <a:latin typeface="Montserrat" panose="00000500000000000000" pitchFamily="2" charset="0"/>
            </a:rPr>
            <a:t> WP 6 </a:t>
          </a:r>
        </a:p>
        <a:p>
          <a:r>
            <a:rPr lang="es-ES" dirty="0">
              <a:latin typeface="Montserrat" panose="00000500000000000000" pitchFamily="2" charset="0"/>
            </a:rPr>
            <a:t>Comunicación</a:t>
          </a:r>
        </a:p>
      </dgm:t>
    </dgm:pt>
    <dgm:pt modelId="{E17FB20B-E906-45D3-8F21-9C8BCC806DBD}" type="parTrans" cxnId="{BCA8AA70-D649-46A3-AA30-1D6D75656AEB}">
      <dgm:prSet/>
      <dgm:spPr/>
      <dgm:t>
        <a:bodyPr/>
        <a:lstStyle/>
        <a:p>
          <a:endParaRPr lang="es-ES">
            <a:latin typeface="Montserrat" panose="00000500000000000000" pitchFamily="2" charset="0"/>
          </a:endParaRPr>
        </a:p>
      </dgm:t>
    </dgm:pt>
    <dgm:pt modelId="{CE4C63E2-5DD7-482B-B0A3-EA60B1870847}" type="sibTrans" cxnId="{BCA8AA70-D649-46A3-AA30-1D6D75656AEB}">
      <dgm:prSet/>
      <dgm:spPr/>
      <dgm:t>
        <a:bodyPr/>
        <a:lstStyle/>
        <a:p>
          <a:endParaRPr lang="es-ES">
            <a:latin typeface="Montserrat" panose="00000500000000000000" pitchFamily="2" charset="0"/>
          </a:endParaRPr>
        </a:p>
      </dgm:t>
    </dgm:pt>
    <dgm:pt modelId="{E6C67943-E26C-4451-A0BC-0B85131D75D0}">
      <dgm:prSet phldrT="[Text]"/>
      <dgm:spPr/>
      <dgm:t>
        <a:bodyPr/>
        <a:lstStyle/>
        <a:p>
          <a:r>
            <a:rPr lang="es-ES" dirty="0">
              <a:latin typeface="Montserrat" panose="00000500000000000000" pitchFamily="2" charset="0"/>
            </a:rPr>
            <a:t>WP7 Evaluación, replicación y resultados</a:t>
          </a:r>
        </a:p>
      </dgm:t>
    </dgm:pt>
    <dgm:pt modelId="{C43CC2B3-6463-48FF-B46F-14DEAFAF19B2}" type="parTrans" cxnId="{1F7A776E-0965-4D21-A69E-A68F737DA463}">
      <dgm:prSet/>
      <dgm:spPr/>
      <dgm:t>
        <a:bodyPr/>
        <a:lstStyle/>
        <a:p>
          <a:endParaRPr lang="es-ES">
            <a:latin typeface="Montserrat" panose="00000500000000000000" pitchFamily="2" charset="0"/>
          </a:endParaRPr>
        </a:p>
      </dgm:t>
    </dgm:pt>
    <dgm:pt modelId="{9E5F3963-DECA-4E07-968C-91CE22AEE81E}" type="sibTrans" cxnId="{1F7A776E-0965-4D21-A69E-A68F737DA463}">
      <dgm:prSet/>
      <dgm:spPr/>
      <dgm:t>
        <a:bodyPr/>
        <a:lstStyle/>
        <a:p>
          <a:endParaRPr lang="es-ES">
            <a:latin typeface="Montserrat" panose="00000500000000000000" pitchFamily="2" charset="0"/>
          </a:endParaRPr>
        </a:p>
      </dgm:t>
    </dgm:pt>
    <dgm:pt modelId="{A2E7DCDD-C2FA-421F-A9C0-42ED8658BF7B}" type="pres">
      <dgm:prSet presAssocID="{CA448D33-9FA7-4344-A2A5-4B19B844E5B1}" presName="diagram" presStyleCnt="0">
        <dgm:presLayoutVars>
          <dgm:dir/>
          <dgm:resizeHandles val="exact"/>
        </dgm:presLayoutVars>
      </dgm:prSet>
      <dgm:spPr/>
    </dgm:pt>
    <dgm:pt modelId="{07EA6355-71DA-4CFB-BFE5-BCCB2E926518}" type="pres">
      <dgm:prSet presAssocID="{505FDAD8-C223-44D7-BFA3-8FF8839B6EFC}" presName="node" presStyleLbl="node1" presStyleIdx="0" presStyleCnt="3">
        <dgm:presLayoutVars>
          <dgm:bulletEnabled val="1"/>
        </dgm:presLayoutVars>
      </dgm:prSet>
      <dgm:spPr/>
    </dgm:pt>
    <dgm:pt modelId="{E05DA65B-6581-4CEC-B633-456B8C85C7C5}" type="pres">
      <dgm:prSet presAssocID="{04D3E6CA-7A07-49CF-A158-CCFAE34ED085}" presName="sibTrans" presStyleCnt="0"/>
      <dgm:spPr/>
    </dgm:pt>
    <dgm:pt modelId="{0A38AB9F-9234-4265-98B9-28FBD9BFDCC1}" type="pres">
      <dgm:prSet presAssocID="{02D302A2-5265-4B4C-AD2E-664D45F3AF0F}" presName="node" presStyleLbl="node1" presStyleIdx="1" presStyleCnt="3">
        <dgm:presLayoutVars>
          <dgm:bulletEnabled val="1"/>
        </dgm:presLayoutVars>
      </dgm:prSet>
      <dgm:spPr/>
    </dgm:pt>
    <dgm:pt modelId="{92CA961B-ACA5-4855-9EED-03C2DA73350D}" type="pres">
      <dgm:prSet presAssocID="{CE4C63E2-5DD7-482B-B0A3-EA60B1870847}" presName="sibTrans" presStyleCnt="0"/>
      <dgm:spPr/>
    </dgm:pt>
    <dgm:pt modelId="{5524FD44-C88A-48EC-ABDE-0EAAC82D6F61}" type="pres">
      <dgm:prSet presAssocID="{E6C67943-E26C-4451-A0BC-0B85131D75D0}" presName="node" presStyleLbl="node1" presStyleIdx="2" presStyleCnt="3">
        <dgm:presLayoutVars>
          <dgm:bulletEnabled val="1"/>
        </dgm:presLayoutVars>
      </dgm:prSet>
      <dgm:spPr/>
    </dgm:pt>
  </dgm:ptLst>
  <dgm:cxnLst>
    <dgm:cxn modelId="{D513821F-0FB4-47DB-9FE7-6A78271D34E4}" type="presOf" srcId="{02D302A2-5265-4B4C-AD2E-664D45F3AF0F}" destId="{0A38AB9F-9234-4265-98B9-28FBD9BFDCC1}" srcOrd="0" destOrd="0" presId="urn:microsoft.com/office/officeart/2005/8/layout/default"/>
    <dgm:cxn modelId="{2D192D5E-6AFB-48E2-9D18-64C9DC4B17E0}" type="presOf" srcId="{505FDAD8-C223-44D7-BFA3-8FF8839B6EFC}" destId="{07EA6355-71DA-4CFB-BFE5-BCCB2E926518}" srcOrd="0" destOrd="0" presId="urn:microsoft.com/office/officeart/2005/8/layout/default"/>
    <dgm:cxn modelId="{6F495863-B0DF-44E3-A934-F5CB82F90C64}" type="presOf" srcId="{CA448D33-9FA7-4344-A2A5-4B19B844E5B1}" destId="{A2E7DCDD-C2FA-421F-A9C0-42ED8658BF7B}" srcOrd="0" destOrd="0" presId="urn:microsoft.com/office/officeart/2005/8/layout/default"/>
    <dgm:cxn modelId="{0CE21644-ABF6-4D65-92B0-1AD8B637050E}" type="presOf" srcId="{E6C67943-E26C-4451-A0BC-0B85131D75D0}" destId="{5524FD44-C88A-48EC-ABDE-0EAAC82D6F61}" srcOrd="0" destOrd="0" presId="urn:microsoft.com/office/officeart/2005/8/layout/default"/>
    <dgm:cxn modelId="{1F7A776E-0965-4D21-A69E-A68F737DA463}" srcId="{CA448D33-9FA7-4344-A2A5-4B19B844E5B1}" destId="{E6C67943-E26C-4451-A0BC-0B85131D75D0}" srcOrd="2" destOrd="0" parTransId="{C43CC2B3-6463-48FF-B46F-14DEAFAF19B2}" sibTransId="{9E5F3963-DECA-4E07-968C-91CE22AEE81E}"/>
    <dgm:cxn modelId="{BCA8AA70-D649-46A3-AA30-1D6D75656AEB}" srcId="{CA448D33-9FA7-4344-A2A5-4B19B844E5B1}" destId="{02D302A2-5265-4B4C-AD2E-664D45F3AF0F}" srcOrd="1" destOrd="0" parTransId="{E17FB20B-E906-45D3-8F21-9C8BCC806DBD}" sibTransId="{CE4C63E2-5DD7-482B-B0A3-EA60B1870847}"/>
    <dgm:cxn modelId="{FF9A03B2-E1AD-4C7C-AE6B-E7DC0A3EEF81}" srcId="{CA448D33-9FA7-4344-A2A5-4B19B844E5B1}" destId="{505FDAD8-C223-44D7-BFA3-8FF8839B6EFC}" srcOrd="0" destOrd="0" parTransId="{5D5CBDCC-8338-42E7-B1B7-78BD1F101FE6}" sibTransId="{04D3E6CA-7A07-49CF-A158-CCFAE34ED085}"/>
    <dgm:cxn modelId="{83238D8E-9BD2-4E6F-A4E6-89292E341066}" type="presParOf" srcId="{A2E7DCDD-C2FA-421F-A9C0-42ED8658BF7B}" destId="{07EA6355-71DA-4CFB-BFE5-BCCB2E926518}" srcOrd="0" destOrd="0" presId="urn:microsoft.com/office/officeart/2005/8/layout/default"/>
    <dgm:cxn modelId="{9333CD3B-9BC2-415A-9860-335A4234386D}" type="presParOf" srcId="{A2E7DCDD-C2FA-421F-A9C0-42ED8658BF7B}" destId="{E05DA65B-6581-4CEC-B633-456B8C85C7C5}" srcOrd="1" destOrd="0" presId="urn:microsoft.com/office/officeart/2005/8/layout/default"/>
    <dgm:cxn modelId="{DB187D71-8E68-4B8D-A17F-B48F87D14E21}" type="presParOf" srcId="{A2E7DCDD-C2FA-421F-A9C0-42ED8658BF7B}" destId="{0A38AB9F-9234-4265-98B9-28FBD9BFDCC1}" srcOrd="2" destOrd="0" presId="urn:microsoft.com/office/officeart/2005/8/layout/default"/>
    <dgm:cxn modelId="{9D06277B-001D-4F4A-9AB9-51EFF2BC7E91}" type="presParOf" srcId="{A2E7DCDD-C2FA-421F-A9C0-42ED8658BF7B}" destId="{92CA961B-ACA5-4855-9EED-03C2DA73350D}" srcOrd="3" destOrd="0" presId="urn:microsoft.com/office/officeart/2005/8/layout/default"/>
    <dgm:cxn modelId="{A47E4059-F358-4C15-93A5-8BD91A9C0E76}" type="presParOf" srcId="{A2E7DCDD-C2FA-421F-A9C0-42ED8658BF7B}" destId="{5524FD44-C88A-48EC-ABDE-0EAAC82D6F61}" srcOrd="4" destOrd="0" presId="urn:microsoft.com/office/officeart/2005/8/layout/default"/>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676FB0A-A419-4A5F-B718-C91DC0EC98BA}" type="doc">
      <dgm:prSet loTypeId="urn:microsoft.com/office/officeart/2005/8/layout/hierarchy4" loCatId="list" qsTypeId="urn:microsoft.com/office/officeart/2005/8/quickstyle/simple3" qsCatId="simple" csTypeId="urn:microsoft.com/office/officeart/2005/8/colors/accent4_5" csCatId="accent4" phldr="1"/>
      <dgm:spPr/>
      <dgm:t>
        <a:bodyPr/>
        <a:lstStyle/>
        <a:p>
          <a:endParaRPr lang="es-ES"/>
        </a:p>
      </dgm:t>
    </dgm:pt>
    <dgm:pt modelId="{5973678C-2B34-4FDE-95D4-F3834A5A5797}">
      <dgm:prSet phldrT="[Texto]" custT="1"/>
      <dgm:spPr/>
      <dgm:t>
        <a:bodyPr/>
        <a:lstStyle/>
        <a:p>
          <a:pPr>
            <a:buFont typeface="Arial" panose="020B0604020202020204" pitchFamily="34" charset="0"/>
            <a:buChar char="•"/>
          </a:pPr>
          <a:r>
            <a:rPr lang="es-ES" sz="1600" dirty="0">
              <a:latin typeface="Red Hat Display"/>
              <a:ea typeface="Red Hat Display"/>
              <a:cs typeface="Red Hat Display"/>
              <a:sym typeface="Red Hat Display"/>
            </a:rPr>
            <a:t>Más de 200 documentos de contenido adaptado al sector HORECA y a medida para las empresas registradas </a:t>
          </a:r>
          <a:endParaRPr lang="es-ES" sz="1600" dirty="0"/>
        </a:p>
      </dgm:t>
    </dgm:pt>
    <dgm:pt modelId="{74E55AD4-9DB3-467C-B12B-84F43DCCE728}" type="parTrans" cxnId="{015A62EC-10AD-430F-B45B-FCB19CB96C1F}">
      <dgm:prSet/>
      <dgm:spPr/>
      <dgm:t>
        <a:bodyPr/>
        <a:lstStyle/>
        <a:p>
          <a:endParaRPr lang="es-ES" sz="1600"/>
        </a:p>
      </dgm:t>
    </dgm:pt>
    <dgm:pt modelId="{EB5D6376-D088-4C0C-A157-3C296E9A184D}" type="sibTrans" cxnId="{015A62EC-10AD-430F-B45B-FCB19CB96C1F}">
      <dgm:prSet/>
      <dgm:spPr/>
      <dgm:t>
        <a:bodyPr/>
        <a:lstStyle/>
        <a:p>
          <a:endParaRPr lang="es-ES" sz="1600"/>
        </a:p>
      </dgm:t>
    </dgm:pt>
    <dgm:pt modelId="{339FE1E0-28F1-4D97-9F46-E10BE2118B41}">
      <dgm:prSet phldrT="[Texto]" custT="1"/>
      <dgm:spPr/>
      <dgm:t>
        <a:bodyPr/>
        <a:lstStyle/>
        <a:p>
          <a:r>
            <a:rPr lang="es-ES" sz="1600" dirty="0">
              <a:latin typeface="Red Hat Display"/>
              <a:ea typeface="Red Hat Display"/>
              <a:cs typeface="Red Hat Display"/>
              <a:sym typeface="Red Hat Display"/>
            </a:rPr>
            <a:t>Recursos sobre como implementar medidas de eficiencia energética </a:t>
          </a:r>
          <a:endParaRPr lang="es-ES" sz="1600" dirty="0"/>
        </a:p>
      </dgm:t>
    </dgm:pt>
    <dgm:pt modelId="{CACCE273-E630-4DE4-BE5F-A330C8AA2996}" type="parTrans" cxnId="{33BCADEA-D338-4713-8826-9656F56D4C66}">
      <dgm:prSet/>
      <dgm:spPr/>
      <dgm:t>
        <a:bodyPr/>
        <a:lstStyle/>
        <a:p>
          <a:endParaRPr lang="es-ES" sz="1600"/>
        </a:p>
      </dgm:t>
    </dgm:pt>
    <dgm:pt modelId="{F0729D95-A221-4D50-B239-3A0C703B6A28}" type="sibTrans" cxnId="{33BCADEA-D338-4713-8826-9656F56D4C66}">
      <dgm:prSet/>
      <dgm:spPr/>
      <dgm:t>
        <a:bodyPr/>
        <a:lstStyle/>
        <a:p>
          <a:endParaRPr lang="es-ES" sz="1600"/>
        </a:p>
      </dgm:t>
    </dgm:pt>
    <dgm:pt modelId="{9A7E98C7-88C0-4966-8BED-52306C7463F8}">
      <dgm:prSet phldrT="[Texto]" custT="1"/>
      <dgm:spPr/>
      <dgm:t>
        <a:bodyPr/>
        <a:lstStyle/>
        <a:p>
          <a:pPr>
            <a:buFont typeface="Arial" panose="020B0604020202020204" pitchFamily="34" charset="0"/>
            <a:buChar char="•"/>
          </a:pPr>
          <a:r>
            <a:rPr lang="es-ES" sz="1600" dirty="0">
              <a:latin typeface="Red Hat Display"/>
              <a:ea typeface="Red Hat Display"/>
              <a:cs typeface="Red Hat Display"/>
              <a:sym typeface="Red Hat Display"/>
            </a:rPr>
            <a:t>Evaluación del consumo energético para la gestión y monitorización de eficiencia energética </a:t>
          </a:r>
          <a:endParaRPr lang="es-ES" sz="1600" dirty="0"/>
        </a:p>
      </dgm:t>
    </dgm:pt>
    <dgm:pt modelId="{430D8E88-9F24-4A3D-A7A5-D04829CFAF1B}" type="parTrans" cxnId="{B848F9D6-6B70-4E44-80AE-B1C3221FA260}">
      <dgm:prSet/>
      <dgm:spPr/>
      <dgm:t>
        <a:bodyPr/>
        <a:lstStyle/>
        <a:p>
          <a:endParaRPr lang="es-ES" sz="1600"/>
        </a:p>
      </dgm:t>
    </dgm:pt>
    <dgm:pt modelId="{7F50A079-DA21-4913-A46B-8C42350DCDBF}" type="sibTrans" cxnId="{B848F9D6-6B70-4E44-80AE-B1C3221FA260}">
      <dgm:prSet/>
      <dgm:spPr/>
      <dgm:t>
        <a:bodyPr/>
        <a:lstStyle/>
        <a:p>
          <a:endParaRPr lang="es-ES" sz="1600"/>
        </a:p>
      </dgm:t>
    </dgm:pt>
    <dgm:pt modelId="{F8A6CD55-EF38-4A7A-8C87-1C8690784795}">
      <dgm:prSet phldrT="[Texto]" custT="1"/>
      <dgm:spPr/>
      <dgm:t>
        <a:bodyPr/>
        <a:lstStyle/>
        <a:p>
          <a:pPr>
            <a:buFont typeface="Arial" panose="020B0604020202020204" pitchFamily="34" charset="0"/>
            <a:buChar char="•"/>
          </a:pPr>
          <a:r>
            <a:rPr lang="es-ES" sz="1600" dirty="0">
              <a:latin typeface="Red Hat Display"/>
              <a:ea typeface="Red Hat Display"/>
              <a:cs typeface="Red Hat Display"/>
              <a:sym typeface="Red Hat Display"/>
            </a:rPr>
            <a:t>Recursos y guía de financiación </a:t>
          </a:r>
          <a:endParaRPr lang="es-ES" sz="1600" dirty="0"/>
        </a:p>
      </dgm:t>
    </dgm:pt>
    <dgm:pt modelId="{7F6AB62E-24EE-4F2F-AAFA-6B23FAC025E4}" type="parTrans" cxnId="{F44C39FE-720A-4F4F-B168-56FB98DA6A13}">
      <dgm:prSet/>
      <dgm:spPr/>
      <dgm:t>
        <a:bodyPr/>
        <a:lstStyle/>
        <a:p>
          <a:endParaRPr lang="es-ES" sz="1600"/>
        </a:p>
      </dgm:t>
    </dgm:pt>
    <dgm:pt modelId="{7394D102-AF2C-4597-84B9-572E94A12A29}" type="sibTrans" cxnId="{F44C39FE-720A-4F4F-B168-56FB98DA6A13}">
      <dgm:prSet/>
      <dgm:spPr/>
      <dgm:t>
        <a:bodyPr/>
        <a:lstStyle/>
        <a:p>
          <a:endParaRPr lang="es-ES" sz="1600"/>
        </a:p>
      </dgm:t>
    </dgm:pt>
    <dgm:pt modelId="{E63E5F75-7058-4BB6-9695-77DFFF9C86AE}">
      <dgm:prSet phldrT="[Texto]" custT="1"/>
      <dgm:spPr/>
      <dgm:t>
        <a:bodyPr/>
        <a:lstStyle/>
        <a:p>
          <a:pPr>
            <a:buFont typeface="Arial" panose="020B0604020202020204" pitchFamily="34" charset="0"/>
            <a:buChar char="•"/>
          </a:pPr>
          <a:r>
            <a:rPr lang="es-ES" sz="1600" dirty="0">
              <a:latin typeface="Red Hat Display"/>
              <a:ea typeface="Red Hat Display"/>
              <a:cs typeface="Red Hat Display"/>
              <a:sym typeface="Red Hat Display"/>
            </a:rPr>
            <a:t>Herramientas de autoevaluación en términos de medidas de eficiencia energética aplicadas</a:t>
          </a:r>
          <a:endParaRPr lang="es-ES" sz="1600" dirty="0"/>
        </a:p>
      </dgm:t>
    </dgm:pt>
    <dgm:pt modelId="{84AF19BB-AA82-4AC1-99EE-9EC2B4C50D4F}" type="parTrans" cxnId="{181F7156-998E-4C57-95F8-A08D25FCFB2A}">
      <dgm:prSet/>
      <dgm:spPr/>
      <dgm:t>
        <a:bodyPr/>
        <a:lstStyle/>
        <a:p>
          <a:endParaRPr lang="es-ES" sz="1600"/>
        </a:p>
      </dgm:t>
    </dgm:pt>
    <dgm:pt modelId="{0700C4F0-4092-47C0-B5A4-BE746C36B923}" type="sibTrans" cxnId="{181F7156-998E-4C57-95F8-A08D25FCFB2A}">
      <dgm:prSet/>
      <dgm:spPr/>
      <dgm:t>
        <a:bodyPr/>
        <a:lstStyle/>
        <a:p>
          <a:endParaRPr lang="es-ES" sz="1600"/>
        </a:p>
      </dgm:t>
    </dgm:pt>
    <dgm:pt modelId="{0563AC4B-D29E-4429-BF3D-915CF129DF92}">
      <dgm:prSet phldrT="[Texto]" custT="1"/>
      <dgm:spPr/>
      <dgm:t>
        <a:bodyPr/>
        <a:lstStyle/>
        <a:p>
          <a:pPr>
            <a:buFont typeface="Arial" panose="020B0604020202020204" pitchFamily="34" charset="0"/>
            <a:buChar char="•"/>
          </a:pPr>
          <a:r>
            <a:rPr lang="es-ES" sz="1600" dirty="0">
              <a:latin typeface="Red Hat Display"/>
              <a:ea typeface="Red Hat Display"/>
              <a:cs typeface="Red Hat Display"/>
              <a:sym typeface="Red Hat Display"/>
            </a:rPr>
            <a:t>Encuestas sobre comportamientos de Eficiencia energética</a:t>
          </a:r>
          <a:endParaRPr lang="es-ES" sz="1600" dirty="0"/>
        </a:p>
      </dgm:t>
    </dgm:pt>
    <dgm:pt modelId="{94587188-84EA-40C1-8ADA-EB9D5D3AEC67}" type="parTrans" cxnId="{56BE2EA5-075A-4AEC-B27E-D423F2C7FCBD}">
      <dgm:prSet/>
      <dgm:spPr/>
      <dgm:t>
        <a:bodyPr/>
        <a:lstStyle/>
        <a:p>
          <a:endParaRPr lang="es-ES" sz="1600"/>
        </a:p>
      </dgm:t>
    </dgm:pt>
    <dgm:pt modelId="{85CEA879-0BF2-4E22-90BA-F80A031B0580}" type="sibTrans" cxnId="{56BE2EA5-075A-4AEC-B27E-D423F2C7FCBD}">
      <dgm:prSet/>
      <dgm:spPr/>
      <dgm:t>
        <a:bodyPr/>
        <a:lstStyle/>
        <a:p>
          <a:endParaRPr lang="es-ES" sz="1600"/>
        </a:p>
      </dgm:t>
    </dgm:pt>
    <dgm:pt modelId="{CB53E348-4AC2-4EC0-A5FB-FE2448F781B4}" type="pres">
      <dgm:prSet presAssocID="{9676FB0A-A419-4A5F-B718-C91DC0EC98BA}" presName="Name0" presStyleCnt="0">
        <dgm:presLayoutVars>
          <dgm:chPref val="1"/>
          <dgm:dir/>
          <dgm:animOne val="branch"/>
          <dgm:animLvl val="lvl"/>
          <dgm:resizeHandles/>
        </dgm:presLayoutVars>
      </dgm:prSet>
      <dgm:spPr/>
    </dgm:pt>
    <dgm:pt modelId="{CA54393E-5951-4608-BA41-204464963B52}" type="pres">
      <dgm:prSet presAssocID="{5973678C-2B34-4FDE-95D4-F3834A5A5797}" presName="vertOne" presStyleCnt="0"/>
      <dgm:spPr/>
    </dgm:pt>
    <dgm:pt modelId="{6271036C-6BDC-417C-A373-DD5F199A8C42}" type="pres">
      <dgm:prSet presAssocID="{5973678C-2B34-4FDE-95D4-F3834A5A5797}" presName="txOne" presStyleLbl="node0" presStyleIdx="0" presStyleCnt="3">
        <dgm:presLayoutVars>
          <dgm:chPref val="3"/>
        </dgm:presLayoutVars>
      </dgm:prSet>
      <dgm:spPr/>
    </dgm:pt>
    <dgm:pt modelId="{6192C394-EED1-495B-B695-FC42E0C52D6A}" type="pres">
      <dgm:prSet presAssocID="{5973678C-2B34-4FDE-95D4-F3834A5A5797}" presName="parTransOne" presStyleCnt="0"/>
      <dgm:spPr/>
    </dgm:pt>
    <dgm:pt modelId="{F5994604-D214-4EEB-BF5C-0660C4F4C731}" type="pres">
      <dgm:prSet presAssocID="{5973678C-2B34-4FDE-95D4-F3834A5A5797}" presName="horzOne" presStyleCnt="0"/>
      <dgm:spPr/>
    </dgm:pt>
    <dgm:pt modelId="{0E281038-99C5-461E-9D62-751AC2962D71}" type="pres">
      <dgm:prSet presAssocID="{339FE1E0-28F1-4D97-9F46-E10BE2118B41}" presName="vertTwo" presStyleCnt="0"/>
      <dgm:spPr/>
    </dgm:pt>
    <dgm:pt modelId="{A4F75660-C58D-4133-BE58-959B2224DED7}" type="pres">
      <dgm:prSet presAssocID="{339FE1E0-28F1-4D97-9F46-E10BE2118B41}" presName="txTwo" presStyleLbl="node2" presStyleIdx="0" presStyleCnt="3">
        <dgm:presLayoutVars>
          <dgm:chPref val="3"/>
        </dgm:presLayoutVars>
      </dgm:prSet>
      <dgm:spPr/>
    </dgm:pt>
    <dgm:pt modelId="{F738DA59-BE6A-4E82-8193-9B1B9F6DF2B7}" type="pres">
      <dgm:prSet presAssocID="{339FE1E0-28F1-4D97-9F46-E10BE2118B41}" presName="horzTwo" presStyleCnt="0"/>
      <dgm:spPr/>
    </dgm:pt>
    <dgm:pt modelId="{CD6BAF06-746C-43F1-A823-3A9E8A002937}" type="pres">
      <dgm:prSet presAssocID="{EB5D6376-D088-4C0C-A157-3C296E9A184D}" presName="sibSpaceOne" presStyleCnt="0"/>
      <dgm:spPr/>
    </dgm:pt>
    <dgm:pt modelId="{98327C82-CF8C-477F-9534-CE87EC480325}" type="pres">
      <dgm:prSet presAssocID="{9A7E98C7-88C0-4966-8BED-52306C7463F8}" presName="vertOne" presStyleCnt="0"/>
      <dgm:spPr/>
    </dgm:pt>
    <dgm:pt modelId="{2A528CB8-23BE-4594-B764-D72FED072CD0}" type="pres">
      <dgm:prSet presAssocID="{9A7E98C7-88C0-4966-8BED-52306C7463F8}" presName="txOne" presStyleLbl="node0" presStyleIdx="1" presStyleCnt="3" custLinFactNeighborY="-14618">
        <dgm:presLayoutVars>
          <dgm:chPref val="3"/>
        </dgm:presLayoutVars>
      </dgm:prSet>
      <dgm:spPr/>
    </dgm:pt>
    <dgm:pt modelId="{4E6AF960-2133-4D8E-B1BC-73EB1C71DCE0}" type="pres">
      <dgm:prSet presAssocID="{9A7E98C7-88C0-4966-8BED-52306C7463F8}" presName="parTransOne" presStyleCnt="0"/>
      <dgm:spPr/>
    </dgm:pt>
    <dgm:pt modelId="{481A828A-AD00-4F4E-BBAB-DE99BD760FE4}" type="pres">
      <dgm:prSet presAssocID="{9A7E98C7-88C0-4966-8BED-52306C7463F8}" presName="horzOne" presStyleCnt="0"/>
      <dgm:spPr/>
    </dgm:pt>
    <dgm:pt modelId="{C05BDF9B-13B1-407E-9B79-6CF80E05B1A8}" type="pres">
      <dgm:prSet presAssocID="{F8A6CD55-EF38-4A7A-8C87-1C8690784795}" presName="vertTwo" presStyleCnt="0"/>
      <dgm:spPr/>
    </dgm:pt>
    <dgm:pt modelId="{BA6511EE-2D4E-47DE-BE3A-0F4DD6E62AE6}" type="pres">
      <dgm:prSet presAssocID="{F8A6CD55-EF38-4A7A-8C87-1C8690784795}" presName="txTwo" presStyleLbl="node2" presStyleIdx="1" presStyleCnt="3">
        <dgm:presLayoutVars>
          <dgm:chPref val="3"/>
        </dgm:presLayoutVars>
      </dgm:prSet>
      <dgm:spPr/>
    </dgm:pt>
    <dgm:pt modelId="{78F61DCE-065A-4493-AC85-91985133E706}" type="pres">
      <dgm:prSet presAssocID="{F8A6CD55-EF38-4A7A-8C87-1C8690784795}" presName="horzTwo" presStyleCnt="0"/>
      <dgm:spPr/>
    </dgm:pt>
    <dgm:pt modelId="{AFA43FF4-C72E-4C92-A4BB-ABA9D0D21526}" type="pres">
      <dgm:prSet presAssocID="{7F50A079-DA21-4913-A46B-8C42350DCDBF}" presName="sibSpaceOne" presStyleCnt="0"/>
      <dgm:spPr/>
    </dgm:pt>
    <dgm:pt modelId="{1AEF7949-442B-4ECA-AD20-1271907F0F5D}" type="pres">
      <dgm:prSet presAssocID="{E63E5F75-7058-4BB6-9695-77DFFF9C86AE}" presName="vertOne" presStyleCnt="0"/>
      <dgm:spPr/>
    </dgm:pt>
    <dgm:pt modelId="{C5DD9D31-DD37-47EE-A479-DB22C85E25DD}" type="pres">
      <dgm:prSet presAssocID="{E63E5F75-7058-4BB6-9695-77DFFF9C86AE}" presName="txOne" presStyleLbl="node0" presStyleIdx="2" presStyleCnt="3" custLinFactNeighborX="24778" custLinFactNeighborY="8847">
        <dgm:presLayoutVars>
          <dgm:chPref val="3"/>
        </dgm:presLayoutVars>
      </dgm:prSet>
      <dgm:spPr/>
    </dgm:pt>
    <dgm:pt modelId="{3608C784-5696-41C5-A78D-05C1B859BC27}" type="pres">
      <dgm:prSet presAssocID="{E63E5F75-7058-4BB6-9695-77DFFF9C86AE}" presName="parTransOne" presStyleCnt="0"/>
      <dgm:spPr/>
    </dgm:pt>
    <dgm:pt modelId="{C771CB86-82A8-4944-B0E1-07A1EF947CAB}" type="pres">
      <dgm:prSet presAssocID="{E63E5F75-7058-4BB6-9695-77DFFF9C86AE}" presName="horzOne" presStyleCnt="0"/>
      <dgm:spPr/>
    </dgm:pt>
    <dgm:pt modelId="{DFE2EF55-4E37-4EEB-BDB3-A04F51B7D566}" type="pres">
      <dgm:prSet presAssocID="{0563AC4B-D29E-4429-BF3D-915CF129DF92}" presName="vertTwo" presStyleCnt="0"/>
      <dgm:spPr/>
    </dgm:pt>
    <dgm:pt modelId="{358F40C0-9E41-4EBD-8D8A-DA74E368F8F2}" type="pres">
      <dgm:prSet presAssocID="{0563AC4B-D29E-4429-BF3D-915CF129DF92}" presName="txTwo" presStyleLbl="node2" presStyleIdx="2" presStyleCnt="3">
        <dgm:presLayoutVars>
          <dgm:chPref val="3"/>
        </dgm:presLayoutVars>
      </dgm:prSet>
      <dgm:spPr/>
    </dgm:pt>
    <dgm:pt modelId="{DB77C3BC-A03D-4625-BFCF-2AD8BC819B80}" type="pres">
      <dgm:prSet presAssocID="{0563AC4B-D29E-4429-BF3D-915CF129DF92}" presName="horzTwo" presStyleCnt="0"/>
      <dgm:spPr/>
    </dgm:pt>
  </dgm:ptLst>
  <dgm:cxnLst>
    <dgm:cxn modelId="{616AC31C-F642-4089-9B25-B5E02D9EE01A}" type="presOf" srcId="{5973678C-2B34-4FDE-95D4-F3834A5A5797}" destId="{6271036C-6BDC-417C-A373-DD5F199A8C42}" srcOrd="0" destOrd="0" presId="urn:microsoft.com/office/officeart/2005/8/layout/hierarchy4"/>
    <dgm:cxn modelId="{D0129624-7093-4AB1-BA9F-5307EDA26F19}" type="presOf" srcId="{F8A6CD55-EF38-4A7A-8C87-1C8690784795}" destId="{BA6511EE-2D4E-47DE-BE3A-0F4DD6E62AE6}" srcOrd="0" destOrd="0" presId="urn:microsoft.com/office/officeart/2005/8/layout/hierarchy4"/>
    <dgm:cxn modelId="{347A1F74-3AAC-4287-BE4F-DC6019FF6DFE}" type="presOf" srcId="{0563AC4B-D29E-4429-BF3D-915CF129DF92}" destId="{358F40C0-9E41-4EBD-8D8A-DA74E368F8F2}" srcOrd="0" destOrd="0" presId="urn:microsoft.com/office/officeart/2005/8/layout/hierarchy4"/>
    <dgm:cxn modelId="{AE10C855-DEBB-4DBE-AE0A-C6E42A54E2D6}" type="presOf" srcId="{9676FB0A-A419-4A5F-B718-C91DC0EC98BA}" destId="{CB53E348-4AC2-4EC0-A5FB-FE2448F781B4}" srcOrd="0" destOrd="0" presId="urn:microsoft.com/office/officeart/2005/8/layout/hierarchy4"/>
    <dgm:cxn modelId="{181F7156-998E-4C57-95F8-A08D25FCFB2A}" srcId="{9676FB0A-A419-4A5F-B718-C91DC0EC98BA}" destId="{E63E5F75-7058-4BB6-9695-77DFFF9C86AE}" srcOrd="2" destOrd="0" parTransId="{84AF19BB-AA82-4AC1-99EE-9EC2B4C50D4F}" sibTransId="{0700C4F0-4092-47C0-B5A4-BE746C36B923}"/>
    <dgm:cxn modelId="{56BE2EA5-075A-4AEC-B27E-D423F2C7FCBD}" srcId="{E63E5F75-7058-4BB6-9695-77DFFF9C86AE}" destId="{0563AC4B-D29E-4429-BF3D-915CF129DF92}" srcOrd="0" destOrd="0" parTransId="{94587188-84EA-40C1-8ADA-EB9D5D3AEC67}" sibTransId="{85CEA879-0BF2-4E22-90BA-F80A031B0580}"/>
    <dgm:cxn modelId="{B1B61EBF-F115-4A61-8892-F0C597F750DA}" type="presOf" srcId="{9A7E98C7-88C0-4966-8BED-52306C7463F8}" destId="{2A528CB8-23BE-4594-B764-D72FED072CD0}" srcOrd="0" destOrd="0" presId="urn:microsoft.com/office/officeart/2005/8/layout/hierarchy4"/>
    <dgm:cxn modelId="{B848F9D6-6B70-4E44-80AE-B1C3221FA260}" srcId="{9676FB0A-A419-4A5F-B718-C91DC0EC98BA}" destId="{9A7E98C7-88C0-4966-8BED-52306C7463F8}" srcOrd="1" destOrd="0" parTransId="{430D8E88-9F24-4A3D-A7A5-D04829CFAF1B}" sibTransId="{7F50A079-DA21-4913-A46B-8C42350DCDBF}"/>
    <dgm:cxn modelId="{CCBA2FE1-B139-49C8-9798-D374F350B279}" type="presOf" srcId="{339FE1E0-28F1-4D97-9F46-E10BE2118B41}" destId="{A4F75660-C58D-4133-BE58-959B2224DED7}" srcOrd="0" destOrd="0" presId="urn:microsoft.com/office/officeart/2005/8/layout/hierarchy4"/>
    <dgm:cxn modelId="{33BCADEA-D338-4713-8826-9656F56D4C66}" srcId="{5973678C-2B34-4FDE-95D4-F3834A5A5797}" destId="{339FE1E0-28F1-4D97-9F46-E10BE2118B41}" srcOrd="0" destOrd="0" parTransId="{CACCE273-E630-4DE4-BE5F-A330C8AA2996}" sibTransId="{F0729D95-A221-4D50-B239-3A0C703B6A28}"/>
    <dgm:cxn modelId="{015A62EC-10AD-430F-B45B-FCB19CB96C1F}" srcId="{9676FB0A-A419-4A5F-B718-C91DC0EC98BA}" destId="{5973678C-2B34-4FDE-95D4-F3834A5A5797}" srcOrd="0" destOrd="0" parTransId="{74E55AD4-9DB3-467C-B12B-84F43DCCE728}" sibTransId="{EB5D6376-D088-4C0C-A157-3C296E9A184D}"/>
    <dgm:cxn modelId="{F0984CF6-C674-4409-B9C7-21FDF55F091B}" type="presOf" srcId="{E63E5F75-7058-4BB6-9695-77DFFF9C86AE}" destId="{C5DD9D31-DD37-47EE-A479-DB22C85E25DD}" srcOrd="0" destOrd="0" presId="urn:microsoft.com/office/officeart/2005/8/layout/hierarchy4"/>
    <dgm:cxn modelId="{F44C39FE-720A-4F4F-B168-56FB98DA6A13}" srcId="{9A7E98C7-88C0-4966-8BED-52306C7463F8}" destId="{F8A6CD55-EF38-4A7A-8C87-1C8690784795}" srcOrd="0" destOrd="0" parTransId="{7F6AB62E-24EE-4F2F-AAFA-6B23FAC025E4}" sibTransId="{7394D102-AF2C-4597-84B9-572E94A12A29}"/>
    <dgm:cxn modelId="{96457D77-22C9-498E-8F31-49323CE20972}" type="presParOf" srcId="{CB53E348-4AC2-4EC0-A5FB-FE2448F781B4}" destId="{CA54393E-5951-4608-BA41-204464963B52}" srcOrd="0" destOrd="0" presId="urn:microsoft.com/office/officeart/2005/8/layout/hierarchy4"/>
    <dgm:cxn modelId="{89D91BE1-5C71-4B3C-8A01-DA536B01FE5E}" type="presParOf" srcId="{CA54393E-5951-4608-BA41-204464963B52}" destId="{6271036C-6BDC-417C-A373-DD5F199A8C42}" srcOrd="0" destOrd="0" presId="urn:microsoft.com/office/officeart/2005/8/layout/hierarchy4"/>
    <dgm:cxn modelId="{D4997E7A-6D0F-4C8E-9CC8-CD39EF40B88F}" type="presParOf" srcId="{CA54393E-5951-4608-BA41-204464963B52}" destId="{6192C394-EED1-495B-B695-FC42E0C52D6A}" srcOrd="1" destOrd="0" presId="urn:microsoft.com/office/officeart/2005/8/layout/hierarchy4"/>
    <dgm:cxn modelId="{94C07603-2293-4189-8F34-5BB842C854C8}" type="presParOf" srcId="{CA54393E-5951-4608-BA41-204464963B52}" destId="{F5994604-D214-4EEB-BF5C-0660C4F4C731}" srcOrd="2" destOrd="0" presId="urn:microsoft.com/office/officeart/2005/8/layout/hierarchy4"/>
    <dgm:cxn modelId="{D03ACF3C-36AF-4E2D-B072-EB3207F58330}" type="presParOf" srcId="{F5994604-D214-4EEB-BF5C-0660C4F4C731}" destId="{0E281038-99C5-461E-9D62-751AC2962D71}" srcOrd="0" destOrd="0" presId="urn:microsoft.com/office/officeart/2005/8/layout/hierarchy4"/>
    <dgm:cxn modelId="{73205184-2F45-48F3-8AE9-2DECFD85C760}" type="presParOf" srcId="{0E281038-99C5-461E-9D62-751AC2962D71}" destId="{A4F75660-C58D-4133-BE58-959B2224DED7}" srcOrd="0" destOrd="0" presId="urn:microsoft.com/office/officeart/2005/8/layout/hierarchy4"/>
    <dgm:cxn modelId="{8DED6144-0659-4B99-B00C-46AEBB73BE83}" type="presParOf" srcId="{0E281038-99C5-461E-9D62-751AC2962D71}" destId="{F738DA59-BE6A-4E82-8193-9B1B9F6DF2B7}" srcOrd="1" destOrd="0" presId="urn:microsoft.com/office/officeart/2005/8/layout/hierarchy4"/>
    <dgm:cxn modelId="{46DA680E-7E60-4CA0-B75B-D19D94288507}" type="presParOf" srcId="{CB53E348-4AC2-4EC0-A5FB-FE2448F781B4}" destId="{CD6BAF06-746C-43F1-A823-3A9E8A002937}" srcOrd="1" destOrd="0" presId="urn:microsoft.com/office/officeart/2005/8/layout/hierarchy4"/>
    <dgm:cxn modelId="{EFAFC6E9-6141-45DB-8EB3-87AC371794DA}" type="presParOf" srcId="{CB53E348-4AC2-4EC0-A5FB-FE2448F781B4}" destId="{98327C82-CF8C-477F-9534-CE87EC480325}" srcOrd="2" destOrd="0" presId="urn:microsoft.com/office/officeart/2005/8/layout/hierarchy4"/>
    <dgm:cxn modelId="{987576D9-151E-46E5-B7DA-D88E1F1CCDC1}" type="presParOf" srcId="{98327C82-CF8C-477F-9534-CE87EC480325}" destId="{2A528CB8-23BE-4594-B764-D72FED072CD0}" srcOrd="0" destOrd="0" presId="urn:microsoft.com/office/officeart/2005/8/layout/hierarchy4"/>
    <dgm:cxn modelId="{4D66F6C5-C18A-4915-B5C6-81BAF40FFE7F}" type="presParOf" srcId="{98327C82-CF8C-477F-9534-CE87EC480325}" destId="{4E6AF960-2133-4D8E-B1BC-73EB1C71DCE0}" srcOrd="1" destOrd="0" presId="urn:microsoft.com/office/officeart/2005/8/layout/hierarchy4"/>
    <dgm:cxn modelId="{619EF4E0-A9C1-4068-BC4C-EF9007AC766D}" type="presParOf" srcId="{98327C82-CF8C-477F-9534-CE87EC480325}" destId="{481A828A-AD00-4F4E-BBAB-DE99BD760FE4}" srcOrd="2" destOrd="0" presId="urn:microsoft.com/office/officeart/2005/8/layout/hierarchy4"/>
    <dgm:cxn modelId="{D5B74A57-A975-413B-BC23-B596C531E152}" type="presParOf" srcId="{481A828A-AD00-4F4E-BBAB-DE99BD760FE4}" destId="{C05BDF9B-13B1-407E-9B79-6CF80E05B1A8}" srcOrd="0" destOrd="0" presId="urn:microsoft.com/office/officeart/2005/8/layout/hierarchy4"/>
    <dgm:cxn modelId="{71D5614E-8859-43E0-BB86-B8EAD66D33BE}" type="presParOf" srcId="{C05BDF9B-13B1-407E-9B79-6CF80E05B1A8}" destId="{BA6511EE-2D4E-47DE-BE3A-0F4DD6E62AE6}" srcOrd="0" destOrd="0" presId="urn:microsoft.com/office/officeart/2005/8/layout/hierarchy4"/>
    <dgm:cxn modelId="{5C73D841-988E-4C0E-8F4A-65774F0FB31C}" type="presParOf" srcId="{C05BDF9B-13B1-407E-9B79-6CF80E05B1A8}" destId="{78F61DCE-065A-4493-AC85-91985133E706}" srcOrd="1" destOrd="0" presId="urn:microsoft.com/office/officeart/2005/8/layout/hierarchy4"/>
    <dgm:cxn modelId="{2FE3CEEB-2560-49F4-9087-6537CD49CC41}" type="presParOf" srcId="{CB53E348-4AC2-4EC0-A5FB-FE2448F781B4}" destId="{AFA43FF4-C72E-4C92-A4BB-ABA9D0D21526}" srcOrd="3" destOrd="0" presId="urn:microsoft.com/office/officeart/2005/8/layout/hierarchy4"/>
    <dgm:cxn modelId="{2A15FD3C-6890-4B33-B190-910600E8F29F}" type="presParOf" srcId="{CB53E348-4AC2-4EC0-A5FB-FE2448F781B4}" destId="{1AEF7949-442B-4ECA-AD20-1271907F0F5D}" srcOrd="4" destOrd="0" presId="urn:microsoft.com/office/officeart/2005/8/layout/hierarchy4"/>
    <dgm:cxn modelId="{52CF5BBD-1EBB-42A9-AC1B-59775E97B1EA}" type="presParOf" srcId="{1AEF7949-442B-4ECA-AD20-1271907F0F5D}" destId="{C5DD9D31-DD37-47EE-A479-DB22C85E25DD}" srcOrd="0" destOrd="0" presId="urn:microsoft.com/office/officeart/2005/8/layout/hierarchy4"/>
    <dgm:cxn modelId="{5DBF4E18-02CD-4979-850D-86157E9D1BE1}" type="presParOf" srcId="{1AEF7949-442B-4ECA-AD20-1271907F0F5D}" destId="{3608C784-5696-41C5-A78D-05C1B859BC27}" srcOrd="1" destOrd="0" presId="urn:microsoft.com/office/officeart/2005/8/layout/hierarchy4"/>
    <dgm:cxn modelId="{66D2396D-7303-4E7A-B390-3206460C4403}" type="presParOf" srcId="{1AEF7949-442B-4ECA-AD20-1271907F0F5D}" destId="{C771CB86-82A8-4944-B0E1-07A1EF947CAB}" srcOrd="2" destOrd="0" presId="urn:microsoft.com/office/officeart/2005/8/layout/hierarchy4"/>
    <dgm:cxn modelId="{24F4397F-16F0-43B2-BD33-1E663D0012C7}" type="presParOf" srcId="{C771CB86-82A8-4944-B0E1-07A1EF947CAB}" destId="{DFE2EF55-4E37-4EEB-BDB3-A04F51B7D566}" srcOrd="0" destOrd="0" presId="urn:microsoft.com/office/officeart/2005/8/layout/hierarchy4"/>
    <dgm:cxn modelId="{DB51C8B8-D143-49C9-B6D4-C1CAEB46BBA3}" type="presParOf" srcId="{DFE2EF55-4E37-4EEB-BDB3-A04F51B7D566}" destId="{358F40C0-9E41-4EBD-8D8A-DA74E368F8F2}" srcOrd="0" destOrd="0" presId="urn:microsoft.com/office/officeart/2005/8/layout/hierarchy4"/>
    <dgm:cxn modelId="{67A8DED2-7F2A-467D-8FAB-4FF430A2748E}" type="presParOf" srcId="{DFE2EF55-4E37-4EEB-BDB3-A04F51B7D566}" destId="{DB77C3BC-A03D-4625-BFCF-2AD8BC819B80}" srcOrd="1" destOrd="0" presId="urn:microsoft.com/office/officeart/2005/8/layout/hierarchy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4E58CC7-4B30-46F1-9EEB-C5726F18FC70}" type="doc">
      <dgm:prSet loTypeId="urn:microsoft.com/office/officeart/2009/3/layout/IncreasingArrowsProcess" loCatId="process" qsTypeId="urn:microsoft.com/office/officeart/2005/8/quickstyle/simple1" qsCatId="simple" csTypeId="urn:microsoft.com/office/officeart/2005/8/colors/accent1_5" csCatId="accent1" phldr="1"/>
      <dgm:spPr/>
      <dgm:t>
        <a:bodyPr/>
        <a:lstStyle/>
        <a:p>
          <a:endParaRPr lang="es-ES"/>
        </a:p>
      </dgm:t>
    </dgm:pt>
    <dgm:pt modelId="{9923696C-065D-4A8C-AA10-A2A7856D0395}">
      <dgm:prSet phldrT="[Texto]"/>
      <dgm:spPr/>
      <dgm:t>
        <a:bodyPr/>
        <a:lstStyle/>
        <a:p>
          <a:r>
            <a:rPr lang="es-ES" dirty="0">
              <a:latin typeface="Red Hat Display"/>
              <a:ea typeface="Red Hat Display"/>
              <a:cs typeface="Red Hat Display"/>
              <a:sym typeface="Red Hat Display"/>
            </a:rPr>
            <a:t>Gestor energético de la empresa	</a:t>
          </a:r>
          <a:endParaRPr lang="es-ES" dirty="0"/>
        </a:p>
      </dgm:t>
    </dgm:pt>
    <dgm:pt modelId="{BD5418D4-5071-4892-A1ED-537E9D40A405}" type="parTrans" cxnId="{B0B2133E-4CD6-4C4F-955C-7100402CF017}">
      <dgm:prSet/>
      <dgm:spPr/>
      <dgm:t>
        <a:bodyPr/>
        <a:lstStyle/>
        <a:p>
          <a:endParaRPr lang="es-ES"/>
        </a:p>
      </dgm:t>
    </dgm:pt>
    <dgm:pt modelId="{7542A74B-1613-49AB-AC59-ED2346A019A4}" type="sibTrans" cxnId="{B0B2133E-4CD6-4C4F-955C-7100402CF017}">
      <dgm:prSet/>
      <dgm:spPr/>
      <dgm:t>
        <a:bodyPr/>
        <a:lstStyle/>
        <a:p>
          <a:endParaRPr lang="es-ES"/>
        </a:p>
      </dgm:t>
    </dgm:pt>
    <dgm:pt modelId="{1D0D8784-7FAB-4D77-9246-0BAD2B737BCD}">
      <dgm:prSet phldrT="[Texto]"/>
      <dgm:spPr/>
      <dgm:t>
        <a:bodyPr/>
        <a:lstStyle/>
        <a:p>
          <a:r>
            <a:rPr lang="es-ES" dirty="0"/>
            <a:t>Empleados</a:t>
          </a:r>
        </a:p>
      </dgm:t>
    </dgm:pt>
    <dgm:pt modelId="{FFFA836A-DFAE-40B8-85D0-6609CC3EA29C}" type="parTrans" cxnId="{389CD7B7-418C-4D07-8E44-90A68B6A8EC4}">
      <dgm:prSet/>
      <dgm:spPr/>
      <dgm:t>
        <a:bodyPr/>
        <a:lstStyle/>
        <a:p>
          <a:endParaRPr lang="es-ES"/>
        </a:p>
      </dgm:t>
    </dgm:pt>
    <dgm:pt modelId="{6E0E9208-4E2B-4DBD-9ABC-6CD015CECB3D}" type="sibTrans" cxnId="{389CD7B7-418C-4D07-8E44-90A68B6A8EC4}">
      <dgm:prSet/>
      <dgm:spPr/>
      <dgm:t>
        <a:bodyPr/>
        <a:lstStyle/>
        <a:p>
          <a:endParaRPr lang="es-ES"/>
        </a:p>
      </dgm:t>
    </dgm:pt>
    <dgm:pt modelId="{A768D399-99C7-4765-8E05-603E2B7322DE}">
      <dgm:prSet phldrT="[Texto]"/>
      <dgm:spPr/>
      <dgm:t>
        <a:bodyPr/>
        <a:lstStyle/>
        <a:p>
          <a:pPr>
            <a:buFont typeface="Arial" panose="020B0604020202020204" pitchFamily="34" charset="0"/>
            <a:buChar char="•"/>
          </a:pPr>
          <a:br>
            <a:rPr lang="es-ES" dirty="0"/>
          </a:br>
          <a:r>
            <a:rPr lang="es-ES" dirty="0"/>
            <a:t>Acceder a datos útiles relacionados con el consumo de energía de una empresa a la hora de llevar a cabo Auditorías</a:t>
          </a:r>
        </a:p>
        <a:p>
          <a:pPr>
            <a:buFont typeface="Arial" panose="020B0604020202020204" pitchFamily="34" charset="0"/>
            <a:buChar char="•"/>
          </a:pPr>
          <a:br>
            <a:rPr lang="es-ES" dirty="0"/>
          </a:br>
          <a:r>
            <a:rPr lang="es-ES" dirty="0"/>
            <a:t>Acceder a información sobre las medidas y buenas prácticas que están implementado las empresas</a:t>
          </a:r>
        </a:p>
      </dgm:t>
    </dgm:pt>
    <dgm:pt modelId="{98160728-EDD3-4448-9BB4-47F24E5D6434}" type="parTrans" cxnId="{01FFF592-B5AB-4D99-9CC5-78C840D18AE2}">
      <dgm:prSet/>
      <dgm:spPr/>
      <dgm:t>
        <a:bodyPr/>
        <a:lstStyle/>
        <a:p>
          <a:endParaRPr lang="es-ES"/>
        </a:p>
      </dgm:t>
    </dgm:pt>
    <dgm:pt modelId="{FB4C054F-C76C-4D0E-A057-C9640B1246B9}" type="sibTrans" cxnId="{01FFF592-B5AB-4D99-9CC5-78C840D18AE2}">
      <dgm:prSet/>
      <dgm:spPr/>
      <dgm:t>
        <a:bodyPr/>
        <a:lstStyle/>
        <a:p>
          <a:endParaRPr lang="es-ES"/>
        </a:p>
      </dgm:t>
    </dgm:pt>
    <dgm:pt modelId="{EB169F98-7BDF-48FE-A03F-244ADE09AEB1}">
      <dgm:prSet phldrT="[Texto]"/>
      <dgm:spPr/>
      <dgm:t>
        <a:bodyPr/>
        <a:lstStyle/>
        <a:p>
          <a:endParaRPr lang="es-ES" dirty="0">
            <a:latin typeface="Red Hat Display"/>
            <a:ea typeface="Red Hat Display"/>
            <a:cs typeface="Red Hat Display"/>
            <a:sym typeface="Red Hat Display"/>
          </a:endParaRPr>
        </a:p>
        <a:p>
          <a:r>
            <a:rPr lang="es-ES" dirty="0">
              <a:latin typeface="Red Hat Display"/>
              <a:ea typeface="Red Hat Display"/>
              <a:cs typeface="Red Hat Display"/>
              <a:sym typeface="Red Hat Display"/>
            </a:rPr>
            <a:t>Identificar buenas prácticas y ver si son aplicables a su empresa</a:t>
          </a:r>
          <a:endParaRPr lang="es-ES" dirty="0"/>
        </a:p>
      </dgm:t>
    </dgm:pt>
    <dgm:pt modelId="{E922933A-4FE2-419E-9767-38A9187EE0DE}" type="parTrans" cxnId="{0615D6F5-0768-4026-9647-0A3ECC221785}">
      <dgm:prSet/>
      <dgm:spPr/>
      <dgm:t>
        <a:bodyPr/>
        <a:lstStyle/>
        <a:p>
          <a:endParaRPr lang="es-ES"/>
        </a:p>
      </dgm:t>
    </dgm:pt>
    <dgm:pt modelId="{C1DC3292-48BD-4BF7-B329-8137C9ED9E47}" type="sibTrans" cxnId="{0615D6F5-0768-4026-9647-0A3ECC221785}">
      <dgm:prSet/>
      <dgm:spPr/>
      <dgm:t>
        <a:bodyPr/>
        <a:lstStyle/>
        <a:p>
          <a:endParaRPr lang="es-ES"/>
        </a:p>
      </dgm:t>
    </dgm:pt>
    <dgm:pt modelId="{E9DCC6D2-E88C-4A92-A87D-1E894EB3B8CF}">
      <dgm:prSet phldrT="[Texto]"/>
      <dgm:spPr/>
      <dgm:t>
        <a:bodyPr/>
        <a:lstStyle/>
        <a:p>
          <a:pPr>
            <a:buFont typeface="Arial" panose="020B0604020202020204" pitchFamily="34" charset="0"/>
            <a:buChar char="•"/>
          </a:pPr>
          <a:endParaRPr lang="es-ES" dirty="0">
            <a:latin typeface="Red Hat Display"/>
            <a:ea typeface="Red Hat Display"/>
            <a:cs typeface="Red Hat Display"/>
            <a:sym typeface="Red Hat Display"/>
          </a:endParaRPr>
        </a:p>
        <a:p>
          <a:pPr>
            <a:buFont typeface="Arial" panose="020B0604020202020204" pitchFamily="34" charset="0"/>
            <a:buChar char="•"/>
          </a:pPr>
          <a:r>
            <a:rPr lang="es-ES" dirty="0">
              <a:latin typeface="Red Hat Display"/>
              <a:ea typeface="Red Hat Display"/>
              <a:cs typeface="Red Hat Display"/>
              <a:sym typeface="Red Hat Display"/>
            </a:rPr>
            <a:t>Utilizar las herramientas de cálculo energético para control</a:t>
          </a:r>
          <a:endParaRPr lang="es-ES" dirty="0"/>
        </a:p>
      </dgm:t>
    </dgm:pt>
    <dgm:pt modelId="{8E39B93D-AB25-484E-ABAC-4B87DFA948D3}" type="parTrans" cxnId="{ACBCAF59-51F7-49BA-B409-B59CFEF77BE0}">
      <dgm:prSet/>
      <dgm:spPr/>
      <dgm:t>
        <a:bodyPr/>
        <a:lstStyle/>
        <a:p>
          <a:endParaRPr lang="es-ES"/>
        </a:p>
      </dgm:t>
    </dgm:pt>
    <dgm:pt modelId="{740F0E7C-0E24-432E-81CA-5DE60C22ADF5}" type="sibTrans" cxnId="{ACBCAF59-51F7-49BA-B409-B59CFEF77BE0}">
      <dgm:prSet/>
      <dgm:spPr/>
      <dgm:t>
        <a:bodyPr/>
        <a:lstStyle/>
        <a:p>
          <a:endParaRPr lang="es-ES"/>
        </a:p>
      </dgm:t>
    </dgm:pt>
    <dgm:pt modelId="{BD78EB7F-518B-4706-ACAE-06CAEC485183}">
      <dgm:prSet phldrT="[Texto]"/>
      <dgm:spPr/>
      <dgm:t>
        <a:bodyPr/>
        <a:lstStyle/>
        <a:p>
          <a:pPr>
            <a:buFont typeface="Arial" panose="020B0604020202020204" pitchFamily="34" charset="0"/>
            <a:buChar char="•"/>
          </a:pPr>
          <a:endParaRPr lang="es-ES" dirty="0">
            <a:latin typeface="Red Hat Display"/>
            <a:ea typeface="Red Hat Display"/>
            <a:cs typeface="Red Hat Display"/>
            <a:sym typeface="Red Hat Display"/>
          </a:endParaRPr>
        </a:p>
        <a:p>
          <a:pPr>
            <a:buFont typeface="Arial" panose="020B0604020202020204" pitchFamily="34" charset="0"/>
            <a:buChar char="•"/>
          </a:pPr>
          <a:r>
            <a:rPr lang="es-ES" dirty="0">
              <a:latin typeface="Red Hat Display"/>
              <a:ea typeface="Red Hat Display"/>
              <a:cs typeface="Red Hat Display"/>
              <a:sym typeface="Red Hat Display"/>
            </a:rPr>
            <a:t>Consultar una base de datos de medidas de eficiencia energética</a:t>
          </a:r>
        </a:p>
        <a:p>
          <a:pPr>
            <a:buFont typeface="Arial" panose="020B0604020202020204" pitchFamily="34" charset="0"/>
            <a:buChar char="•"/>
          </a:pPr>
          <a:endParaRPr lang="es-ES" dirty="0">
            <a:latin typeface="Red Hat Display"/>
            <a:ea typeface="Red Hat Display"/>
            <a:cs typeface="Red Hat Display"/>
            <a:sym typeface="Red Hat Display"/>
          </a:endParaRPr>
        </a:p>
      </dgm:t>
    </dgm:pt>
    <dgm:pt modelId="{40F51BFC-6FCC-490C-A555-19EB37092F23}" type="parTrans" cxnId="{AC313E5C-F46F-4046-B5BE-FCC42DBAE1C0}">
      <dgm:prSet/>
      <dgm:spPr/>
      <dgm:t>
        <a:bodyPr/>
        <a:lstStyle/>
        <a:p>
          <a:endParaRPr lang="es-ES"/>
        </a:p>
      </dgm:t>
    </dgm:pt>
    <dgm:pt modelId="{B212D361-75FE-4CD7-926C-AF8E3EDA88FC}" type="sibTrans" cxnId="{AC313E5C-F46F-4046-B5BE-FCC42DBAE1C0}">
      <dgm:prSet/>
      <dgm:spPr/>
      <dgm:t>
        <a:bodyPr/>
        <a:lstStyle/>
        <a:p>
          <a:endParaRPr lang="es-ES"/>
        </a:p>
      </dgm:t>
    </dgm:pt>
    <dgm:pt modelId="{FB548C9C-3EDC-4813-BDA6-44DF6756006D}">
      <dgm:prSet phldrT="[Texto]"/>
      <dgm:spPr/>
      <dgm:t>
        <a:bodyPr/>
        <a:lstStyle/>
        <a:p>
          <a:pPr>
            <a:buFont typeface="Arial" panose="020B0604020202020204" pitchFamily="34" charset="0"/>
            <a:buChar char="•"/>
          </a:pPr>
          <a:br>
            <a:rPr lang="es-ES" dirty="0">
              <a:latin typeface="Red Hat Display"/>
              <a:ea typeface="Red Hat Display"/>
              <a:cs typeface="Red Hat Display"/>
              <a:sym typeface="Red Hat Display"/>
            </a:rPr>
          </a:br>
          <a:r>
            <a:rPr lang="es-ES" dirty="0">
              <a:latin typeface="Red Hat Display"/>
              <a:ea typeface="Red Hat Display"/>
              <a:cs typeface="Red Hat Display"/>
              <a:sym typeface="Red Hat Display"/>
            </a:rPr>
            <a:t>Participar en seminarios web organizados por el gestor (interno o externo) energético</a:t>
          </a:r>
          <a:endParaRPr lang="es-ES" dirty="0"/>
        </a:p>
      </dgm:t>
    </dgm:pt>
    <dgm:pt modelId="{B1BFA9F6-CE78-4A4B-A22D-5DCFF1FAFFF7}" type="parTrans" cxnId="{C4C2B1CA-1CBB-4477-ABDD-2D8FDF2DDB96}">
      <dgm:prSet/>
      <dgm:spPr/>
      <dgm:t>
        <a:bodyPr/>
        <a:lstStyle/>
        <a:p>
          <a:endParaRPr lang="es-ES"/>
        </a:p>
      </dgm:t>
    </dgm:pt>
    <dgm:pt modelId="{A602A069-5765-4A3F-B6CB-B3E84C411695}" type="sibTrans" cxnId="{C4C2B1CA-1CBB-4477-ABDD-2D8FDF2DDB96}">
      <dgm:prSet/>
      <dgm:spPr/>
      <dgm:t>
        <a:bodyPr/>
        <a:lstStyle/>
        <a:p>
          <a:endParaRPr lang="es-ES"/>
        </a:p>
      </dgm:t>
    </dgm:pt>
    <dgm:pt modelId="{C549EEA3-9CD8-464B-93EF-AF8081E0D876}">
      <dgm:prSet phldrT="[Texto]"/>
      <dgm:spPr/>
      <dgm:t>
        <a:bodyPr/>
        <a:lstStyle/>
        <a:p>
          <a:pPr>
            <a:buFont typeface="Arial" panose="020B0604020202020204" pitchFamily="34" charset="0"/>
            <a:buChar char="•"/>
          </a:pPr>
          <a:endParaRPr lang="es-ES" dirty="0">
            <a:latin typeface="Red Hat Display"/>
            <a:ea typeface="Red Hat Display"/>
            <a:cs typeface="Red Hat Display"/>
            <a:sym typeface="Red Hat Display"/>
          </a:endParaRPr>
        </a:p>
        <a:p>
          <a:pPr>
            <a:buFont typeface="Arial" panose="020B0604020202020204" pitchFamily="34" charset="0"/>
            <a:buChar char="•"/>
          </a:pPr>
          <a:r>
            <a:rPr lang="es-ES" dirty="0">
              <a:latin typeface="Red Hat Display"/>
              <a:ea typeface="Red Hat Display"/>
              <a:cs typeface="Red Hat Display"/>
              <a:sym typeface="Red Hat Display"/>
            </a:rPr>
            <a:t>Acceder a documentos y presentaciones para capacitarse y formarse en temas de eficiencia energética </a:t>
          </a:r>
          <a:br>
            <a:rPr lang="es-ES" dirty="0">
              <a:latin typeface="Red Hat Display"/>
              <a:ea typeface="Red Hat Display"/>
              <a:cs typeface="Red Hat Display"/>
              <a:sym typeface="Red Hat Display"/>
            </a:rPr>
          </a:br>
          <a:endParaRPr lang="es-ES" dirty="0">
            <a:latin typeface="Red Hat Display"/>
            <a:ea typeface="Red Hat Display"/>
            <a:cs typeface="Red Hat Display"/>
            <a:sym typeface="Red Hat Display"/>
          </a:endParaRPr>
        </a:p>
        <a:p>
          <a:pPr>
            <a:buFont typeface="Arial" panose="020B0604020202020204" pitchFamily="34" charset="0"/>
            <a:buChar char="•"/>
          </a:pPr>
          <a:r>
            <a:rPr lang="es-ES" dirty="0">
              <a:latin typeface="Red Hat Display"/>
              <a:ea typeface="Red Hat Display"/>
              <a:cs typeface="Red Hat Display"/>
              <a:sym typeface="Red Hat Display"/>
            </a:rPr>
            <a:t>Aprender a través de cuestionarios y juegos sobre eficiencia energética organizados por el gestor energético</a:t>
          </a:r>
        </a:p>
        <a:p>
          <a:pPr>
            <a:buFont typeface="Arial" panose="020B0604020202020204" pitchFamily="34" charset="0"/>
            <a:buChar char="•"/>
          </a:pPr>
          <a:endParaRPr lang="es-ES" dirty="0">
            <a:latin typeface="Red Hat Display"/>
            <a:sym typeface="Red Hat Display"/>
          </a:endParaRPr>
        </a:p>
      </dgm:t>
    </dgm:pt>
    <dgm:pt modelId="{F225A6AB-B646-44CA-8037-BB9846D94502}" type="parTrans" cxnId="{DCDC3E1D-10B6-4354-A3CD-2C66B5F3DC55}">
      <dgm:prSet/>
      <dgm:spPr/>
      <dgm:t>
        <a:bodyPr/>
        <a:lstStyle/>
        <a:p>
          <a:endParaRPr lang="es-ES"/>
        </a:p>
      </dgm:t>
    </dgm:pt>
    <dgm:pt modelId="{E6042664-E9F2-4C48-A650-A299424367A3}" type="sibTrans" cxnId="{DCDC3E1D-10B6-4354-A3CD-2C66B5F3DC55}">
      <dgm:prSet/>
      <dgm:spPr/>
      <dgm:t>
        <a:bodyPr/>
        <a:lstStyle/>
        <a:p>
          <a:endParaRPr lang="es-ES"/>
        </a:p>
      </dgm:t>
    </dgm:pt>
    <dgm:pt modelId="{6CDCC1B0-A37E-4215-B7CF-DDB68C4ACEA0}">
      <dgm:prSet phldrT="[Texto]"/>
      <dgm:spPr/>
      <dgm:t>
        <a:bodyPr/>
        <a:lstStyle/>
        <a:p>
          <a:r>
            <a:rPr lang="es-ES" dirty="0"/>
            <a:t>Consultores energéticos </a:t>
          </a:r>
        </a:p>
      </dgm:t>
    </dgm:pt>
    <dgm:pt modelId="{4AC5DB62-56A3-4B45-BFAD-4539D0E06B69}" type="parTrans" cxnId="{8D0CE899-81FB-448B-907C-9592338AE97E}">
      <dgm:prSet/>
      <dgm:spPr/>
      <dgm:t>
        <a:bodyPr/>
        <a:lstStyle/>
        <a:p>
          <a:endParaRPr lang="es-ES"/>
        </a:p>
      </dgm:t>
    </dgm:pt>
    <dgm:pt modelId="{60CEBD79-07CD-4315-873A-AAD047028E95}" type="sibTrans" cxnId="{8D0CE899-81FB-448B-907C-9592338AE97E}">
      <dgm:prSet/>
      <dgm:spPr/>
      <dgm:t>
        <a:bodyPr/>
        <a:lstStyle/>
        <a:p>
          <a:endParaRPr lang="es-ES"/>
        </a:p>
      </dgm:t>
    </dgm:pt>
    <dgm:pt modelId="{92B094F8-909B-43E7-B123-D7A566E5FC45}" type="pres">
      <dgm:prSet presAssocID="{94E58CC7-4B30-46F1-9EEB-C5726F18FC70}" presName="Name0" presStyleCnt="0">
        <dgm:presLayoutVars>
          <dgm:chMax val="5"/>
          <dgm:chPref val="5"/>
          <dgm:dir/>
          <dgm:animLvl val="lvl"/>
        </dgm:presLayoutVars>
      </dgm:prSet>
      <dgm:spPr/>
    </dgm:pt>
    <dgm:pt modelId="{02A7DFF8-3F57-45D4-893B-955315C724A9}" type="pres">
      <dgm:prSet presAssocID="{9923696C-065D-4A8C-AA10-A2A7856D0395}" presName="parentText1" presStyleLbl="node1" presStyleIdx="0" presStyleCnt="3">
        <dgm:presLayoutVars>
          <dgm:chMax/>
          <dgm:chPref val="3"/>
          <dgm:bulletEnabled val="1"/>
        </dgm:presLayoutVars>
      </dgm:prSet>
      <dgm:spPr/>
    </dgm:pt>
    <dgm:pt modelId="{D924DDAB-EB2B-4A38-BCB1-F1120CF13B1C}" type="pres">
      <dgm:prSet presAssocID="{9923696C-065D-4A8C-AA10-A2A7856D0395}" presName="childText1" presStyleLbl="solidAlignAcc1" presStyleIdx="0" presStyleCnt="3">
        <dgm:presLayoutVars>
          <dgm:chMax val="0"/>
          <dgm:chPref val="0"/>
          <dgm:bulletEnabled val="1"/>
        </dgm:presLayoutVars>
      </dgm:prSet>
      <dgm:spPr/>
    </dgm:pt>
    <dgm:pt modelId="{6E8AAAB3-4EEE-462A-B147-0A5A7E71B28E}" type="pres">
      <dgm:prSet presAssocID="{1D0D8784-7FAB-4D77-9246-0BAD2B737BCD}" presName="parentText2" presStyleLbl="node1" presStyleIdx="1" presStyleCnt="3">
        <dgm:presLayoutVars>
          <dgm:chMax/>
          <dgm:chPref val="3"/>
          <dgm:bulletEnabled val="1"/>
        </dgm:presLayoutVars>
      </dgm:prSet>
      <dgm:spPr/>
    </dgm:pt>
    <dgm:pt modelId="{7B08AA38-17C4-400A-8DBF-DE6DCDA8889C}" type="pres">
      <dgm:prSet presAssocID="{1D0D8784-7FAB-4D77-9246-0BAD2B737BCD}" presName="childText2" presStyleLbl="solidAlignAcc1" presStyleIdx="1" presStyleCnt="3" custLinFactNeighborY="-1222">
        <dgm:presLayoutVars>
          <dgm:chMax val="0"/>
          <dgm:chPref val="0"/>
          <dgm:bulletEnabled val="1"/>
        </dgm:presLayoutVars>
      </dgm:prSet>
      <dgm:spPr/>
    </dgm:pt>
    <dgm:pt modelId="{26488C90-61A4-465A-A6A1-9E99BA592938}" type="pres">
      <dgm:prSet presAssocID="{6CDCC1B0-A37E-4215-B7CF-DDB68C4ACEA0}" presName="parentText3" presStyleLbl="node1" presStyleIdx="2" presStyleCnt="3">
        <dgm:presLayoutVars>
          <dgm:chMax/>
          <dgm:chPref val="3"/>
          <dgm:bulletEnabled val="1"/>
        </dgm:presLayoutVars>
      </dgm:prSet>
      <dgm:spPr/>
    </dgm:pt>
    <dgm:pt modelId="{4921C0E5-C4DA-49E5-9431-C45BAA385AFC}" type="pres">
      <dgm:prSet presAssocID="{6CDCC1B0-A37E-4215-B7CF-DDB68C4ACEA0}" presName="childText3" presStyleLbl="solidAlignAcc1" presStyleIdx="2" presStyleCnt="3">
        <dgm:presLayoutVars>
          <dgm:chMax val="0"/>
          <dgm:chPref val="0"/>
          <dgm:bulletEnabled val="1"/>
        </dgm:presLayoutVars>
      </dgm:prSet>
      <dgm:spPr/>
    </dgm:pt>
  </dgm:ptLst>
  <dgm:cxnLst>
    <dgm:cxn modelId="{3F7A750A-C7C5-43E2-BEF1-0D01D38E314D}" type="presOf" srcId="{E9DCC6D2-E88C-4A92-A87D-1E894EB3B8CF}" destId="{D924DDAB-EB2B-4A38-BCB1-F1120CF13B1C}" srcOrd="0" destOrd="1" presId="urn:microsoft.com/office/officeart/2009/3/layout/IncreasingArrowsProcess"/>
    <dgm:cxn modelId="{2300EA17-A624-43B3-A1ED-D0941075B3A9}" type="presOf" srcId="{9923696C-065D-4A8C-AA10-A2A7856D0395}" destId="{02A7DFF8-3F57-45D4-893B-955315C724A9}" srcOrd="0" destOrd="0" presId="urn:microsoft.com/office/officeart/2009/3/layout/IncreasingArrowsProcess"/>
    <dgm:cxn modelId="{DCDC3E1D-10B6-4354-A3CD-2C66B5F3DC55}" srcId="{1D0D8784-7FAB-4D77-9246-0BAD2B737BCD}" destId="{C549EEA3-9CD8-464B-93EF-AF8081E0D876}" srcOrd="1" destOrd="0" parTransId="{F225A6AB-B646-44CA-8037-BB9846D94502}" sibTransId="{E6042664-E9F2-4C48-A650-A299424367A3}"/>
    <dgm:cxn modelId="{B0B2133E-4CD6-4C4F-955C-7100402CF017}" srcId="{94E58CC7-4B30-46F1-9EEB-C5726F18FC70}" destId="{9923696C-065D-4A8C-AA10-A2A7856D0395}" srcOrd="0" destOrd="0" parTransId="{BD5418D4-5071-4892-A1ED-537E9D40A405}" sibTransId="{7542A74B-1613-49AB-AC59-ED2346A019A4}"/>
    <dgm:cxn modelId="{AC313E5C-F46F-4046-B5BE-FCC42DBAE1C0}" srcId="{9923696C-065D-4A8C-AA10-A2A7856D0395}" destId="{BD78EB7F-518B-4706-ACAE-06CAEC485183}" srcOrd="2" destOrd="0" parTransId="{40F51BFC-6FCC-490C-A555-19EB37092F23}" sibTransId="{B212D361-75FE-4CD7-926C-AF8E3EDA88FC}"/>
    <dgm:cxn modelId="{EE41AD5F-8433-404F-BC98-A2C3588CC4C6}" type="presOf" srcId="{FB548C9C-3EDC-4813-BDA6-44DF6756006D}" destId="{7B08AA38-17C4-400A-8DBF-DE6DCDA8889C}" srcOrd="0" destOrd="0" presId="urn:microsoft.com/office/officeart/2009/3/layout/IncreasingArrowsProcess"/>
    <dgm:cxn modelId="{ACBCAF59-51F7-49BA-B409-B59CFEF77BE0}" srcId="{9923696C-065D-4A8C-AA10-A2A7856D0395}" destId="{E9DCC6D2-E88C-4A92-A87D-1E894EB3B8CF}" srcOrd="1" destOrd="0" parTransId="{8E39B93D-AB25-484E-ABAC-4B87DFA948D3}" sibTransId="{740F0E7C-0E24-432E-81CA-5DE60C22ADF5}"/>
    <dgm:cxn modelId="{01FFF592-B5AB-4D99-9CC5-78C840D18AE2}" srcId="{6CDCC1B0-A37E-4215-B7CF-DDB68C4ACEA0}" destId="{A768D399-99C7-4765-8E05-603E2B7322DE}" srcOrd="0" destOrd="0" parTransId="{98160728-EDD3-4448-9BB4-47F24E5D6434}" sibTransId="{FB4C054F-C76C-4D0E-A057-C9640B1246B9}"/>
    <dgm:cxn modelId="{8D0CE899-81FB-448B-907C-9592338AE97E}" srcId="{94E58CC7-4B30-46F1-9EEB-C5726F18FC70}" destId="{6CDCC1B0-A37E-4215-B7CF-DDB68C4ACEA0}" srcOrd="2" destOrd="0" parTransId="{4AC5DB62-56A3-4B45-BFAD-4539D0E06B69}" sibTransId="{60CEBD79-07CD-4315-873A-AAD047028E95}"/>
    <dgm:cxn modelId="{C58FF89A-1001-4637-9932-B97D7CD6E4C9}" type="presOf" srcId="{A768D399-99C7-4765-8E05-603E2B7322DE}" destId="{4921C0E5-C4DA-49E5-9431-C45BAA385AFC}" srcOrd="0" destOrd="0" presId="urn:microsoft.com/office/officeart/2009/3/layout/IncreasingArrowsProcess"/>
    <dgm:cxn modelId="{C14C0CA0-E0B1-461E-B5C2-3B0F9E25682C}" type="presOf" srcId="{6CDCC1B0-A37E-4215-B7CF-DDB68C4ACEA0}" destId="{26488C90-61A4-465A-A6A1-9E99BA592938}" srcOrd="0" destOrd="0" presId="urn:microsoft.com/office/officeart/2009/3/layout/IncreasingArrowsProcess"/>
    <dgm:cxn modelId="{1AAAA8B0-6C57-40D8-9123-DC99FC760963}" type="presOf" srcId="{BD78EB7F-518B-4706-ACAE-06CAEC485183}" destId="{D924DDAB-EB2B-4A38-BCB1-F1120CF13B1C}" srcOrd="0" destOrd="2" presId="urn:microsoft.com/office/officeart/2009/3/layout/IncreasingArrowsProcess"/>
    <dgm:cxn modelId="{389CD7B7-418C-4D07-8E44-90A68B6A8EC4}" srcId="{94E58CC7-4B30-46F1-9EEB-C5726F18FC70}" destId="{1D0D8784-7FAB-4D77-9246-0BAD2B737BCD}" srcOrd="1" destOrd="0" parTransId="{FFFA836A-DFAE-40B8-85D0-6609CC3EA29C}" sibTransId="{6E0E9208-4E2B-4DBD-9ABC-6CD015CECB3D}"/>
    <dgm:cxn modelId="{113D9FBB-FDAC-4C53-A5E4-B5F770E8C20B}" type="presOf" srcId="{C549EEA3-9CD8-464B-93EF-AF8081E0D876}" destId="{7B08AA38-17C4-400A-8DBF-DE6DCDA8889C}" srcOrd="0" destOrd="1" presId="urn:microsoft.com/office/officeart/2009/3/layout/IncreasingArrowsProcess"/>
    <dgm:cxn modelId="{C4C2B1CA-1CBB-4477-ABDD-2D8FDF2DDB96}" srcId="{1D0D8784-7FAB-4D77-9246-0BAD2B737BCD}" destId="{FB548C9C-3EDC-4813-BDA6-44DF6756006D}" srcOrd="0" destOrd="0" parTransId="{B1BFA9F6-CE78-4A4B-A22D-5DCFF1FAFFF7}" sibTransId="{A602A069-5765-4A3F-B6CB-B3E84C411695}"/>
    <dgm:cxn modelId="{409708D3-7F54-448F-A888-24C606B14A81}" type="presOf" srcId="{EB169F98-7BDF-48FE-A03F-244ADE09AEB1}" destId="{D924DDAB-EB2B-4A38-BCB1-F1120CF13B1C}" srcOrd="0" destOrd="0" presId="urn:microsoft.com/office/officeart/2009/3/layout/IncreasingArrowsProcess"/>
    <dgm:cxn modelId="{172006E7-1F49-41F8-922B-E832172D1698}" type="presOf" srcId="{1D0D8784-7FAB-4D77-9246-0BAD2B737BCD}" destId="{6E8AAAB3-4EEE-462A-B147-0A5A7E71B28E}" srcOrd="0" destOrd="0" presId="urn:microsoft.com/office/officeart/2009/3/layout/IncreasingArrowsProcess"/>
    <dgm:cxn modelId="{BDAC8BF0-8F46-4CB5-8388-96D788E67D31}" type="presOf" srcId="{94E58CC7-4B30-46F1-9EEB-C5726F18FC70}" destId="{92B094F8-909B-43E7-B123-D7A566E5FC45}" srcOrd="0" destOrd="0" presId="urn:microsoft.com/office/officeart/2009/3/layout/IncreasingArrowsProcess"/>
    <dgm:cxn modelId="{0615D6F5-0768-4026-9647-0A3ECC221785}" srcId="{9923696C-065D-4A8C-AA10-A2A7856D0395}" destId="{EB169F98-7BDF-48FE-A03F-244ADE09AEB1}" srcOrd="0" destOrd="0" parTransId="{E922933A-4FE2-419E-9767-38A9187EE0DE}" sibTransId="{C1DC3292-48BD-4BF7-B329-8137C9ED9E47}"/>
    <dgm:cxn modelId="{C069C605-1061-45D4-BD63-622D57643705}" type="presParOf" srcId="{92B094F8-909B-43E7-B123-D7A566E5FC45}" destId="{02A7DFF8-3F57-45D4-893B-955315C724A9}" srcOrd="0" destOrd="0" presId="urn:microsoft.com/office/officeart/2009/3/layout/IncreasingArrowsProcess"/>
    <dgm:cxn modelId="{14550687-B36F-44A5-BD9E-D46462046D17}" type="presParOf" srcId="{92B094F8-909B-43E7-B123-D7A566E5FC45}" destId="{D924DDAB-EB2B-4A38-BCB1-F1120CF13B1C}" srcOrd="1" destOrd="0" presId="urn:microsoft.com/office/officeart/2009/3/layout/IncreasingArrowsProcess"/>
    <dgm:cxn modelId="{BA7E71D7-108D-4159-8741-28FE0C71B3E8}" type="presParOf" srcId="{92B094F8-909B-43E7-B123-D7A566E5FC45}" destId="{6E8AAAB3-4EEE-462A-B147-0A5A7E71B28E}" srcOrd="2" destOrd="0" presId="urn:microsoft.com/office/officeart/2009/3/layout/IncreasingArrowsProcess"/>
    <dgm:cxn modelId="{7F6F24EA-D0E0-45B5-B377-8B1B9A07E23B}" type="presParOf" srcId="{92B094F8-909B-43E7-B123-D7A566E5FC45}" destId="{7B08AA38-17C4-400A-8DBF-DE6DCDA8889C}" srcOrd="3" destOrd="0" presId="urn:microsoft.com/office/officeart/2009/3/layout/IncreasingArrowsProcess"/>
    <dgm:cxn modelId="{279AB896-AB9B-43C5-9C93-B46D135DFDE3}" type="presParOf" srcId="{92B094F8-909B-43E7-B123-D7A566E5FC45}" destId="{26488C90-61A4-465A-A6A1-9E99BA592938}" srcOrd="4" destOrd="0" presId="urn:microsoft.com/office/officeart/2009/3/layout/IncreasingArrowsProcess"/>
    <dgm:cxn modelId="{DB91A10F-A512-4F60-AC63-DB6D8211C374}" type="presParOf" srcId="{92B094F8-909B-43E7-B123-D7A566E5FC45}" destId="{4921C0E5-C4DA-49E5-9431-C45BAA385AFC}" srcOrd="5" destOrd="0" presId="urn:microsoft.com/office/officeart/2009/3/layout/IncreasingArrows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7CB672D-86B0-4EC6-AFDF-C8CC1C8CDE3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DA1C305-C324-4A50-B582-F4832DE2EF8C}">
      <dgm:prSet/>
      <dgm:spPr/>
      <dgm:t>
        <a:bodyPr/>
        <a:lstStyle/>
        <a:p>
          <a:r>
            <a:rPr lang="es-ES" dirty="0"/>
            <a:t>EMPRESA: HOTEL LA ESQUINA SL</a:t>
          </a:r>
          <a:endParaRPr lang="en-US" dirty="0"/>
        </a:p>
      </dgm:t>
    </dgm:pt>
    <dgm:pt modelId="{F6F2F12B-144E-4373-B001-011A82B0B6E7}" type="parTrans" cxnId="{4176642E-F3D9-4F64-B9D4-6F5DE7EF9123}">
      <dgm:prSet/>
      <dgm:spPr/>
      <dgm:t>
        <a:bodyPr/>
        <a:lstStyle/>
        <a:p>
          <a:endParaRPr lang="en-US"/>
        </a:p>
      </dgm:t>
    </dgm:pt>
    <dgm:pt modelId="{E1D1AFE2-945F-41BE-9C1D-6A0404510ADF}" type="sibTrans" cxnId="{4176642E-F3D9-4F64-B9D4-6F5DE7EF9123}">
      <dgm:prSet/>
      <dgm:spPr/>
      <dgm:t>
        <a:bodyPr/>
        <a:lstStyle/>
        <a:p>
          <a:endParaRPr lang="en-US"/>
        </a:p>
      </dgm:t>
    </dgm:pt>
    <dgm:pt modelId="{B717698E-952F-42FE-866B-794220AD7309}">
      <dgm:prSet/>
      <dgm:spPr/>
      <dgm:t>
        <a:bodyPr/>
        <a:lstStyle/>
        <a:p>
          <a:r>
            <a:rPr lang="es-ES" dirty="0"/>
            <a:t>Pepito Pérez</a:t>
          </a:r>
          <a:endParaRPr lang="en-US" dirty="0"/>
        </a:p>
      </dgm:t>
    </dgm:pt>
    <dgm:pt modelId="{7EEB82E1-0F93-444A-9210-40DD6916C0D8}" type="parTrans" cxnId="{89BE2695-105E-4F47-8266-1954B3700D53}">
      <dgm:prSet/>
      <dgm:spPr/>
      <dgm:t>
        <a:bodyPr/>
        <a:lstStyle/>
        <a:p>
          <a:endParaRPr lang="en-US"/>
        </a:p>
      </dgm:t>
    </dgm:pt>
    <dgm:pt modelId="{A9FAFB23-9872-44B8-BA15-2B78367442D6}" type="sibTrans" cxnId="{89BE2695-105E-4F47-8266-1954B3700D53}">
      <dgm:prSet/>
      <dgm:spPr/>
      <dgm:t>
        <a:bodyPr/>
        <a:lstStyle/>
        <a:p>
          <a:endParaRPr lang="en-US"/>
        </a:p>
      </dgm:t>
    </dgm:pt>
    <dgm:pt modelId="{F176AFC8-5E27-4848-ACF8-D9ED591972D3}">
      <dgm:prSet/>
      <dgm:spPr/>
      <dgm:t>
        <a:bodyPr/>
        <a:lstStyle/>
        <a:p>
          <a:r>
            <a:rPr lang="es-ES"/>
            <a:t>Almería</a:t>
          </a:r>
          <a:endParaRPr lang="en-US"/>
        </a:p>
      </dgm:t>
    </dgm:pt>
    <dgm:pt modelId="{AE56F9E4-D2DD-4153-9333-DCFF766245BE}" type="parTrans" cxnId="{092402EF-47AB-4A9D-8B2C-0DC5539EFCFD}">
      <dgm:prSet/>
      <dgm:spPr/>
      <dgm:t>
        <a:bodyPr/>
        <a:lstStyle/>
        <a:p>
          <a:endParaRPr lang="en-US"/>
        </a:p>
      </dgm:t>
    </dgm:pt>
    <dgm:pt modelId="{32B1D1D4-4D4B-4B03-9700-3067DFBB526E}" type="sibTrans" cxnId="{092402EF-47AB-4A9D-8B2C-0DC5539EFCFD}">
      <dgm:prSet/>
      <dgm:spPr/>
      <dgm:t>
        <a:bodyPr/>
        <a:lstStyle/>
        <a:p>
          <a:endParaRPr lang="en-US"/>
        </a:p>
      </dgm:t>
    </dgm:pt>
    <dgm:pt modelId="{8585EDBF-11C6-47B8-A6D1-5D4041FF1C0A}">
      <dgm:prSet/>
      <dgm:spPr/>
      <dgm:t>
        <a:bodyPr/>
        <a:lstStyle/>
        <a:p>
          <a:r>
            <a:rPr lang="es-ES"/>
            <a:t>CIF: A52390023</a:t>
          </a:r>
          <a:endParaRPr lang="en-US"/>
        </a:p>
      </dgm:t>
    </dgm:pt>
    <dgm:pt modelId="{D31C4825-C739-4512-905E-4A4ABF611FC5}" type="parTrans" cxnId="{A8349745-9F65-45D0-BEE2-66C2A90DA461}">
      <dgm:prSet/>
      <dgm:spPr/>
      <dgm:t>
        <a:bodyPr/>
        <a:lstStyle/>
        <a:p>
          <a:endParaRPr lang="en-US"/>
        </a:p>
      </dgm:t>
    </dgm:pt>
    <dgm:pt modelId="{D9738B88-A328-4D11-947B-028FE9658BBD}" type="sibTrans" cxnId="{A8349745-9F65-45D0-BEE2-66C2A90DA461}">
      <dgm:prSet/>
      <dgm:spPr/>
      <dgm:t>
        <a:bodyPr/>
        <a:lstStyle/>
        <a:p>
          <a:endParaRPr lang="en-US"/>
        </a:p>
      </dgm:t>
    </dgm:pt>
    <dgm:pt modelId="{90782972-E21F-40E4-9B1D-1CE8DDF76758}">
      <dgm:prSet/>
      <dgm:spPr/>
      <dgm:t>
        <a:bodyPr/>
        <a:lstStyle/>
        <a:p>
          <a:r>
            <a:rPr lang="ca-ES"/>
            <a:t>Plaza Flores, 10, 04001 Almería, España</a:t>
          </a:r>
          <a:endParaRPr lang="en-US"/>
        </a:p>
      </dgm:t>
    </dgm:pt>
    <dgm:pt modelId="{29071875-E93A-480D-923C-5C708BB323A6}" type="parTrans" cxnId="{B27EB16F-61E1-4FC3-87E5-E1FD42365E46}">
      <dgm:prSet/>
      <dgm:spPr/>
      <dgm:t>
        <a:bodyPr/>
        <a:lstStyle/>
        <a:p>
          <a:endParaRPr lang="en-US"/>
        </a:p>
      </dgm:t>
    </dgm:pt>
    <dgm:pt modelId="{935B7A61-8E69-4060-8ADA-61D41EF45365}" type="sibTrans" cxnId="{B27EB16F-61E1-4FC3-87E5-E1FD42365E46}">
      <dgm:prSet/>
      <dgm:spPr/>
      <dgm:t>
        <a:bodyPr/>
        <a:lstStyle/>
        <a:p>
          <a:endParaRPr lang="en-US"/>
        </a:p>
      </dgm:t>
    </dgm:pt>
    <dgm:pt modelId="{A4EDF503-D033-4BE9-A4CB-26D7DBB10111}">
      <dgm:prSet/>
      <dgm:spPr/>
      <dgm:t>
        <a:bodyPr/>
        <a:lstStyle/>
        <a:p>
          <a:r>
            <a:rPr lang="es-ES"/>
            <a:t>950 23 44 81</a:t>
          </a:r>
          <a:endParaRPr lang="en-US"/>
        </a:p>
      </dgm:t>
    </dgm:pt>
    <dgm:pt modelId="{F1676E23-55E3-472F-B7B4-37587EF03A2F}" type="parTrans" cxnId="{0F4B4B18-1490-4843-A43E-727B1511EA69}">
      <dgm:prSet/>
      <dgm:spPr/>
      <dgm:t>
        <a:bodyPr/>
        <a:lstStyle/>
        <a:p>
          <a:endParaRPr lang="en-US"/>
        </a:p>
      </dgm:t>
    </dgm:pt>
    <dgm:pt modelId="{7B9A9F07-9D05-466E-BD52-72F1F939BA80}" type="sibTrans" cxnId="{0F4B4B18-1490-4843-A43E-727B1511EA69}">
      <dgm:prSet/>
      <dgm:spPr/>
      <dgm:t>
        <a:bodyPr/>
        <a:lstStyle/>
        <a:p>
          <a:endParaRPr lang="en-US"/>
        </a:p>
      </dgm:t>
    </dgm:pt>
    <dgm:pt modelId="{6C5AEAF2-EFA5-49F6-8A22-93F13D52264C}">
      <dgm:prSet/>
      <dgm:spPr/>
      <dgm:t>
        <a:bodyPr/>
        <a:lstStyle/>
        <a:p>
          <a:r>
            <a:rPr lang="es-ES" dirty="0"/>
            <a:t>Administrador</a:t>
          </a:r>
          <a:endParaRPr lang="en-US" dirty="0"/>
        </a:p>
      </dgm:t>
    </dgm:pt>
    <dgm:pt modelId="{B66CD7FF-E5A8-4FB7-8679-8A9A39220467}" type="sibTrans" cxnId="{249753B1-14F6-43DC-BCCF-682BE4DEA487}">
      <dgm:prSet/>
      <dgm:spPr/>
      <dgm:t>
        <a:bodyPr/>
        <a:lstStyle/>
        <a:p>
          <a:endParaRPr lang="en-US"/>
        </a:p>
      </dgm:t>
    </dgm:pt>
    <dgm:pt modelId="{D0242FAB-892A-4308-8FD8-BF5DF6CC4439}" type="parTrans" cxnId="{249753B1-14F6-43DC-BCCF-682BE4DEA487}">
      <dgm:prSet/>
      <dgm:spPr/>
      <dgm:t>
        <a:bodyPr/>
        <a:lstStyle/>
        <a:p>
          <a:endParaRPr lang="en-US"/>
        </a:p>
      </dgm:t>
    </dgm:pt>
    <dgm:pt modelId="{DAE04E9F-D9CC-4B52-A450-E98CE8083C05}" type="pres">
      <dgm:prSet presAssocID="{77CB672D-86B0-4EC6-AFDF-C8CC1C8CDE34}" presName="linear" presStyleCnt="0">
        <dgm:presLayoutVars>
          <dgm:animLvl val="lvl"/>
          <dgm:resizeHandles val="exact"/>
        </dgm:presLayoutVars>
      </dgm:prSet>
      <dgm:spPr/>
    </dgm:pt>
    <dgm:pt modelId="{E7F08B68-EBF3-403A-AF6B-4FBED29FA2AA}" type="pres">
      <dgm:prSet presAssocID="{FDA1C305-C324-4A50-B582-F4832DE2EF8C}" presName="parentText" presStyleLbl="node1" presStyleIdx="0" presStyleCnt="7">
        <dgm:presLayoutVars>
          <dgm:chMax val="0"/>
          <dgm:bulletEnabled val="1"/>
        </dgm:presLayoutVars>
      </dgm:prSet>
      <dgm:spPr/>
    </dgm:pt>
    <dgm:pt modelId="{FF25565C-02B1-48D4-BB94-25031D7B3485}" type="pres">
      <dgm:prSet presAssocID="{E1D1AFE2-945F-41BE-9C1D-6A0404510ADF}" presName="spacer" presStyleCnt="0"/>
      <dgm:spPr/>
    </dgm:pt>
    <dgm:pt modelId="{52D32CEB-2202-4146-97E0-B937512DFBFF}" type="pres">
      <dgm:prSet presAssocID="{B717698E-952F-42FE-866B-794220AD7309}" presName="parentText" presStyleLbl="node1" presStyleIdx="1" presStyleCnt="7">
        <dgm:presLayoutVars>
          <dgm:chMax val="0"/>
          <dgm:bulletEnabled val="1"/>
        </dgm:presLayoutVars>
      </dgm:prSet>
      <dgm:spPr/>
    </dgm:pt>
    <dgm:pt modelId="{F3F7C6EB-BC0C-4DD3-9677-FFA4D334DD5A}" type="pres">
      <dgm:prSet presAssocID="{A9FAFB23-9872-44B8-BA15-2B78367442D6}" presName="spacer" presStyleCnt="0"/>
      <dgm:spPr/>
    </dgm:pt>
    <dgm:pt modelId="{6649BD86-2F00-4C23-9329-F8500535E0DE}" type="pres">
      <dgm:prSet presAssocID="{6C5AEAF2-EFA5-49F6-8A22-93F13D52264C}" presName="parentText" presStyleLbl="node1" presStyleIdx="2" presStyleCnt="7">
        <dgm:presLayoutVars>
          <dgm:chMax val="0"/>
          <dgm:bulletEnabled val="1"/>
        </dgm:presLayoutVars>
      </dgm:prSet>
      <dgm:spPr/>
    </dgm:pt>
    <dgm:pt modelId="{022576F5-93FE-4B33-A5E0-6B34D3CD6E8A}" type="pres">
      <dgm:prSet presAssocID="{B66CD7FF-E5A8-4FB7-8679-8A9A39220467}" presName="spacer" presStyleCnt="0"/>
      <dgm:spPr/>
    </dgm:pt>
    <dgm:pt modelId="{676FD76F-9A9C-4560-9EF5-6B975E41A3F5}" type="pres">
      <dgm:prSet presAssocID="{F176AFC8-5E27-4848-ACF8-D9ED591972D3}" presName="parentText" presStyleLbl="node1" presStyleIdx="3" presStyleCnt="7">
        <dgm:presLayoutVars>
          <dgm:chMax val="0"/>
          <dgm:bulletEnabled val="1"/>
        </dgm:presLayoutVars>
      </dgm:prSet>
      <dgm:spPr/>
    </dgm:pt>
    <dgm:pt modelId="{EF2399F4-8020-47E9-A944-BA95AB4DFB49}" type="pres">
      <dgm:prSet presAssocID="{32B1D1D4-4D4B-4B03-9700-3067DFBB526E}" presName="spacer" presStyleCnt="0"/>
      <dgm:spPr/>
    </dgm:pt>
    <dgm:pt modelId="{E5B846E8-8CC4-4F5A-826C-03DF1FDF9797}" type="pres">
      <dgm:prSet presAssocID="{8585EDBF-11C6-47B8-A6D1-5D4041FF1C0A}" presName="parentText" presStyleLbl="node1" presStyleIdx="4" presStyleCnt="7">
        <dgm:presLayoutVars>
          <dgm:chMax val="0"/>
          <dgm:bulletEnabled val="1"/>
        </dgm:presLayoutVars>
      </dgm:prSet>
      <dgm:spPr/>
    </dgm:pt>
    <dgm:pt modelId="{2472D4E5-F044-4D5D-B7BB-2EBA7B537294}" type="pres">
      <dgm:prSet presAssocID="{D9738B88-A328-4D11-947B-028FE9658BBD}" presName="spacer" presStyleCnt="0"/>
      <dgm:spPr/>
    </dgm:pt>
    <dgm:pt modelId="{0CBAD7C8-8FC3-4B39-A40F-481FFF34E4DB}" type="pres">
      <dgm:prSet presAssocID="{90782972-E21F-40E4-9B1D-1CE8DDF76758}" presName="parentText" presStyleLbl="node1" presStyleIdx="5" presStyleCnt="7">
        <dgm:presLayoutVars>
          <dgm:chMax val="0"/>
          <dgm:bulletEnabled val="1"/>
        </dgm:presLayoutVars>
      </dgm:prSet>
      <dgm:spPr/>
    </dgm:pt>
    <dgm:pt modelId="{E7517845-85F9-4BEA-A3CC-4A64594EBD54}" type="pres">
      <dgm:prSet presAssocID="{935B7A61-8E69-4060-8ADA-61D41EF45365}" presName="spacer" presStyleCnt="0"/>
      <dgm:spPr/>
    </dgm:pt>
    <dgm:pt modelId="{D2EFCE0D-68A0-4424-99D8-EA97FB823260}" type="pres">
      <dgm:prSet presAssocID="{A4EDF503-D033-4BE9-A4CB-26D7DBB10111}" presName="parentText" presStyleLbl="node1" presStyleIdx="6" presStyleCnt="7">
        <dgm:presLayoutVars>
          <dgm:chMax val="0"/>
          <dgm:bulletEnabled val="1"/>
        </dgm:presLayoutVars>
      </dgm:prSet>
      <dgm:spPr/>
    </dgm:pt>
  </dgm:ptLst>
  <dgm:cxnLst>
    <dgm:cxn modelId="{0F4B4B18-1490-4843-A43E-727B1511EA69}" srcId="{77CB672D-86B0-4EC6-AFDF-C8CC1C8CDE34}" destId="{A4EDF503-D033-4BE9-A4CB-26D7DBB10111}" srcOrd="6" destOrd="0" parTransId="{F1676E23-55E3-472F-B7B4-37587EF03A2F}" sibTransId="{7B9A9F07-9D05-466E-BD52-72F1F939BA80}"/>
    <dgm:cxn modelId="{4176642E-F3D9-4F64-B9D4-6F5DE7EF9123}" srcId="{77CB672D-86B0-4EC6-AFDF-C8CC1C8CDE34}" destId="{FDA1C305-C324-4A50-B582-F4832DE2EF8C}" srcOrd="0" destOrd="0" parTransId="{F6F2F12B-144E-4373-B001-011A82B0B6E7}" sibTransId="{E1D1AFE2-945F-41BE-9C1D-6A0404510ADF}"/>
    <dgm:cxn modelId="{06C14034-1479-4E40-AA8C-2088A8B58640}" type="presOf" srcId="{B717698E-952F-42FE-866B-794220AD7309}" destId="{52D32CEB-2202-4146-97E0-B937512DFBFF}" srcOrd="0" destOrd="0" presId="urn:microsoft.com/office/officeart/2005/8/layout/vList2"/>
    <dgm:cxn modelId="{A8349745-9F65-45D0-BEE2-66C2A90DA461}" srcId="{77CB672D-86B0-4EC6-AFDF-C8CC1C8CDE34}" destId="{8585EDBF-11C6-47B8-A6D1-5D4041FF1C0A}" srcOrd="4" destOrd="0" parTransId="{D31C4825-C739-4512-905E-4A4ABF611FC5}" sibTransId="{D9738B88-A328-4D11-947B-028FE9658BBD}"/>
    <dgm:cxn modelId="{B27EB16F-61E1-4FC3-87E5-E1FD42365E46}" srcId="{77CB672D-86B0-4EC6-AFDF-C8CC1C8CDE34}" destId="{90782972-E21F-40E4-9B1D-1CE8DDF76758}" srcOrd="5" destOrd="0" parTransId="{29071875-E93A-480D-923C-5C708BB323A6}" sibTransId="{935B7A61-8E69-4060-8ADA-61D41EF45365}"/>
    <dgm:cxn modelId="{7FD58E75-0A13-47F6-BDBF-AC17A1A87CDA}" type="presOf" srcId="{F176AFC8-5E27-4848-ACF8-D9ED591972D3}" destId="{676FD76F-9A9C-4560-9EF5-6B975E41A3F5}" srcOrd="0" destOrd="0" presId="urn:microsoft.com/office/officeart/2005/8/layout/vList2"/>
    <dgm:cxn modelId="{67742888-DBBD-4982-A436-5411CDFB2491}" type="presOf" srcId="{77CB672D-86B0-4EC6-AFDF-C8CC1C8CDE34}" destId="{DAE04E9F-D9CC-4B52-A450-E98CE8083C05}" srcOrd="0" destOrd="0" presId="urn:microsoft.com/office/officeart/2005/8/layout/vList2"/>
    <dgm:cxn modelId="{36028D89-368F-4764-9596-F326B0BF784F}" type="presOf" srcId="{8585EDBF-11C6-47B8-A6D1-5D4041FF1C0A}" destId="{E5B846E8-8CC4-4F5A-826C-03DF1FDF9797}" srcOrd="0" destOrd="0" presId="urn:microsoft.com/office/officeart/2005/8/layout/vList2"/>
    <dgm:cxn modelId="{89BE2695-105E-4F47-8266-1954B3700D53}" srcId="{77CB672D-86B0-4EC6-AFDF-C8CC1C8CDE34}" destId="{B717698E-952F-42FE-866B-794220AD7309}" srcOrd="1" destOrd="0" parTransId="{7EEB82E1-0F93-444A-9210-40DD6916C0D8}" sibTransId="{A9FAFB23-9872-44B8-BA15-2B78367442D6}"/>
    <dgm:cxn modelId="{249753B1-14F6-43DC-BCCF-682BE4DEA487}" srcId="{77CB672D-86B0-4EC6-AFDF-C8CC1C8CDE34}" destId="{6C5AEAF2-EFA5-49F6-8A22-93F13D52264C}" srcOrd="2" destOrd="0" parTransId="{D0242FAB-892A-4308-8FD8-BF5DF6CC4439}" sibTransId="{B66CD7FF-E5A8-4FB7-8679-8A9A39220467}"/>
    <dgm:cxn modelId="{CCD1B1C5-A2BA-4EF5-B596-7A1EDBEA5FD2}" type="presOf" srcId="{FDA1C305-C324-4A50-B582-F4832DE2EF8C}" destId="{E7F08B68-EBF3-403A-AF6B-4FBED29FA2AA}" srcOrd="0" destOrd="0" presId="urn:microsoft.com/office/officeart/2005/8/layout/vList2"/>
    <dgm:cxn modelId="{0BF02DDD-85CF-4AC9-9B7D-13E08AD0F329}" type="presOf" srcId="{6C5AEAF2-EFA5-49F6-8A22-93F13D52264C}" destId="{6649BD86-2F00-4C23-9329-F8500535E0DE}" srcOrd="0" destOrd="0" presId="urn:microsoft.com/office/officeart/2005/8/layout/vList2"/>
    <dgm:cxn modelId="{962029EA-27A5-4AA0-B177-B3BA17532821}" type="presOf" srcId="{A4EDF503-D033-4BE9-A4CB-26D7DBB10111}" destId="{D2EFCE0D-68A0-4424-99D8-EA97FB823260}" srcOrd="0" destOrd="0" presId="urn:microsoft.com/office/officeart/2005/8/layout/vList2"/>
    <dgm:cxn modelId="{092402EF-47AB-4A9D-8B2C-0DC5539EFCFD}" srcId="{77CB672D-86B0-4EC6-AFDF-C8CC1C8CDE34}" destId="{F176AFC8-5E27-4848-ACF8-D9ED591972D3}" srcOrd="3" destOrd="0" parTransId="{AE56F9E4-D2DD-4153-9333-DCFF766245BE}" sibTransId="{32B1D1D4-4D4B-4B03-9700-3067DFBB526E}"/>
    <dgm:cxn modelId="{CC9CCFFD-962A-4D19-A142-E1BA758B5348}" type="presOf" srcId="{90782972-E21F-40E4-9B1D-1CE8DDF76758}" destId="{0CBAD7C8-8FC3-4B39-A40F-481FFF34E4DB}" srcOrd="0" destOrd="0" presId="urn:microsoft.com/office/officeart/2005/8/layout/vList2"/>
    <dgm:cxn modelId="{A897BA4B-AEDE-48B3-9F04-D55CCA7FB9D6}" type="presParOf" srcId="{DAE04E9F-D9CC-4B52-A450-E98CE8083C05}" destId="{E7F08B68-EBF3-403A-AF6B-4FBED29FA2AA}" srcOrd="0" destOrd="0" presId="urn:microsoft.com/office/officeart/2005/8/layout/vList2"/>
    <dgm:cxn modelId="{DD5FE53C-8AF7-4407-BEA7-782EA7E8A414}" type="presParOf" srcId="{DAE04E9F-D9CC-4B52-A450-E98CE8083C05}" destId="{FF25565C-02B1-48D4-BB94-25031D7B3485}" srcOrd="1" destOrd="0" presId="urn:microsoft.com/office/officeart/2005/8/layout/vList2"/>
    <dgm:cxn modelId="{02005080-CF3B-4B02-9DA5-F9FE7DFEB004}" type="presParOf" srcId="{DAE04E9F-D9CC-4B52-A450-E98CE8083C05}" destId="{52D32CEB-2202-4146-97E0-B937512DFBFF}" srcOrd="2" destOrd="0" presId="urn:microsoft.com/office/officeart/2005/8/layout/vList2"/>
    <dgm:cxn modelId="{84BE7330-40A7-4AC1-830F-9AB63A9E1A3C}" type="presParOf" srcId="{DAE04E9F-D9CC-4B52-A450-E98CE8083C05}" destId="{F3F7C6EB-BC0C-4DD3-9677-FFA4D334DD5A}" srcOrd="3" destOrd="0" presId="urn:microsoft.com/office/officeart/2005/8/layout/vList2"/>
    <dgm:cxn modelId="{1DBC637D-F66A-4DBB-A2AA-079378DA91B2}" type="presParOf" srcId="{DAE04E9F-D9CC-4B52-A450-E98CE8083C05}" destId="{6649BD86-2F00-4C23-9329-F8500535E0DE}" srcOrd="4" destOrd="0" presId="urn:microsoft.com/office/officeart/2005/8/layout/vList2"/>
    <dgm:cxn modelId="{2E2E3A2A-2D95-4095-93F0-31FE48C13CE8}" type="presParOf" srcId="{DAE04E9F-D9CC-4B52-A450-E98CE8083C05}" destId="{022576F5-93FE-4B33-A5E0-6B34D3CD6E8A}" srcOrd="5" destOrd="0" presId="urn:microsoft.com/office/officeart/2005/8/layout/vList2"/>
    <dgm:cxn modelId="{8C779582-BFFB-4291-99F2-94A96260E8AE}" type="presParOf" srcId="{DAE04E9F-D9CC-4B52-A450-E98CE8083C05}" destId="{676FD76F-9A9C-4560-9EF5-6B975E41A3F5}" srcOrd="6" destOrd="0" presId="urn:microsoft.com/office/officeart/2005/8/layout/vList2"/>
    <dgm:cxn modelId="{20780D6D-CCA5-4920-A969-1016FA600E12}" type="presParOf" srcId="{DAE04E9F-D9CC-4B52-A450-E98CE8083C05}" destId="{EF2399F4-8020-47E9-A944-BA95AB4DFB49}" srcOrd="7" destOrd="0" presId="urn:microsoft.com/office/officeart/2005/8/layout/vList2"/>
    <dgm:cxn modelId="{7EAD27EF-4280-4C88-A560-76E60F3132E7}" type="presParOf" srcId="{DAE04E9F-D9CC-4B52-A450-E98CE8083C05}" destId="{E5B846E8-8CC4-4F5A-826C-03DF1FDF9797}" srcOrd="8" destOrd="0" presId="urn:microsoft.com/office/officeart/2005/8/layout/vList2"/>
    <dgm:cxn modelId="{7829E5E6-AB97-45EF-A3B0-FB6469824036}" type="presParOf" srcId="{DAE04E9F-D9CC-4B52-A450-E98CE8083C05}" destId="{2472D4E5-F044-4D5D-B7BB-2EBA7B537294}" srcOrd="9" destOrd="0" presId="urn:microsoft.com/office/officeart/2005/8/layout/vList2"/>
    <dgm:cxn modelId="{910331BD-F264-4D34-9B1D-18F9601ABF49}" type="presParOf" srcId="{DAE04E9F-D9CC-4B52-A450-E98CE8083C05}" destId="{0CBAD7C8-8FC3-4B39-A40F-481FFF34E4DB}" srcOrd="10" destOrd="0" presId="urn:microsoft.com/office/officeart/2005/8/layout/vList2"/>
    <dgm:cxn modelId="{79CBC9B9-583E-4C2D-8F7E-4E4EAD2B9DFF}" type="presParOf" srcId="{DAE04E9F-D9CC-4B52-A450-E98CE8083C05}" destId="{E7517845-85F9-4BEA-A3CC-4A64594EBD54}" srcOrd="11" destOrd="0" presId="urn:microsoft.com/office/officeart/2005/8/layout/vList2"/>
    <dgm:cxn modelId="{7B4716DD-A532-4E54-BCA7-19BA609EBEF5}" type="presParOf" srcId="{DAE04E9F-D9CC-4B52-A450-E98CE8083C05}" destId="{D2EFCE0D-68A0-4424-99D8-EA97FB823260}"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BA4E70E-D03C-44F6-BD0E-44631768C37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ES"/>
        </a:p>
      </dgm:t>
    </dgm:pt>
    <dgm:pt modelId="{F424C3FA-37E7-4278-97FD-47A56FF0447E}">
      <dgm:prSet/>
      <dgm:spPr/>
      <dgm:t>
        <a:bodyPr/>
        <a:lstStyle/>
        <a:p>
          <a:r>
            <a:rPr lang="es-ES" b="1"/>
            <a:t>Enfoque en las PYMEs:</a:t>
          </a:r>
          <a:endParaRPr lang="es-ES"/>
        </a:p>
      </dgm:t>
    </dgm:pt>
    <dgm:pt modelId="{365E4FD5-B568-43E4-9878-F1601B3DFA4D}" type="parTrans" cxnId="{FEB1F372-CCBF-4CB0-8B22-B977FC1EE015}">
      <dgm:prSet/>
      <dgm:spPr/>
      <dgm:t>
        <a:bodyPr/>
        <a:lstStyle/>
        <a:p>
          <a:endParaRPr lang="es-ES"/>
        </a:p>
      </dgm:t>
    </dgm:pt>
    <dgm:pt modelId="{A2050F46-C88D-4355-8A87-0BF7361043F3}" type="sibTrans" cxnId="{FEB1F372-CCBF-4CB0-8B22-B977FC1EE015}">
      <dgm:prSet/>
      <dgm:spPr/>
      <dgm:t>
        <a:bodyPr/>
        <a:lstStyle/>
        <a:p>
          <a:endParaRPr lang="es-ES"/>
        </a:p>
      </dgm:t>
    </dgm:pt>
    <dgm:pt modelId="{7E1F01FF-78B2-436B-95DF-B425F1232C74}">
      <dgm:prSet/>
      <dgm:spPr/>
      <dgm:t>
        <a:bodyPr/>
        <a:lstStyle/>
        <a:p>
          <a:r>
            <a:rPr lang="es-ES" dirty="0"/>
            <a:t>La plataforma ayuda a superar las barreras a las que se enfrentan las </a:t>
          </a:r>
          <a:r>
            <a:rPr lang="es-ES" dirty="0" err="1"/>
            <a:t>PYMEs</a:t>
          </a:r>
          <a:r>
            <a:rPr lang="es-ES" dirty="0"/>
            <a:t> mediante:</a:t>
          </a:r>
        </a:p>
      </dgm:t>
    </dgm:pt>
    <dgm:pt modelId="{76EC7B06-0220-4AFE-9C51-91D4DBAEF28A}" type="parTrans" cxnId="{B43046D8-6E1B-4E9A-A80D-2A4AFC0BDE96}">
      <dgm:prSet/>
      <dgm:spPr/>
      <dgm:t>
        <a:bodyPr/>
        <a:lstStyle/>
        <a:p>
          <a:endParaRPr lang="es-ES"/>
        </a:p>
      </dgm:t>
    </dgm:pt>
    <dgm:pt modelId="{1AF901EE-E24C-4CA0-9303-EE2A8BD37F6A}" type="sibTrans" cxnId="{B43046D8-6E1B-4E9A-A80D-2A4AFC0BDE96}">
      <dgm:prSet/>
      <dgm:spPr/>
      <dgm:t>
        <a:bodyPr/>
        <a:lstStyle/>
        <a:p>
          <a:endParaRPr lang="es-ES"/>
        </a:p>
      </dgm:t>
    </dgm:pt>
    <dgm:pt modelId="{12BC7827-0074-4DC2-9571-A9DCEC18B360}">
      <dgm:prSet/>
      <dgm:spPr/>
      <dgm:t>
        <a:bodyPr/>
        <a:lstStyle/>
        <a:p>
          <a:r>
            <a:rPr lang="es-ES" b="1" dirty="0"/>
            <a:t>Apoyo para implementar recomendaciones de auditorías.</a:t>
          </a:r>
          <a:endParaRPr lang="es-ES" dirty="0"/>
        </a:p>
      </dgm:t>
    </dgm:pt>
    <dgm:pt modelId="{22740A39-7FA9-439D-979C-E79126B8393A}" type="parTrans" cxnId="{19AB6C8E-2CF2-45C1-922B-FCAB97875916}">
      <dgm:prSet/>
      <dgm:spPr/>
      <dgm:t>
        <a:bodyPr/>
        <a:lstStyle/>
        <a:p>
          <a:endParaRPr lang="es-ES"/>
        </a:p>
      </dgm:t>
    </dgm:pt>
    <dgm:pt modelId="{348FAD4A-F413-449F-B5CE-4DED871A3A81}" type="sibTrans" cxnId="{19AB6C8E-2CF2-45C1-922B-FCAB97875916}">
      <dgm:prSet/>
      <dgm:spPr/>
      <dgm:t>
        <a:bodyPr/>
        <a:lstStyle/>
        <a:p>
          <a:endParaRPr lang="es-ES"/>
        </a:p>
      </dgm:t>
    </dgm:pt>
    <dgm:pt modelId="{B322DD63-335A-4809-9283-4726CD420984}">
      <dgm:prSet/>
      <dgm:spPr/>
      <dgm:t>
        <a:bodyPr/>
        <a:lstStyle/>
        <a:p>
          <a:r>
            <a:rPr lang="es-ES" b="1"/>
            <a:t>Apoyo para implementar nuevas medidas o buenas práticas. </a:t>
          </a:r>
          <a:endParaRPr lang="es-ES"/>
        </a:p>
      </dgm:t>
    </dgm:pt>
    <dgm:pt modelId="{C6D80ED7-D43E-4D44-A9C3-E487A75F04FC}" type="parTrans" cxnId="{3C1C256D-EFEE-4EA2-91E6-B25B84B65B56}">
      <dgm:prSet/>
      <dgm:spPr/>
      <dgm:t>
        <a:bodyPr/>
        <a:lstStyle/>
        <a:p>
          <a:endParaRPr lang="es-ES"/>
        </a:p>
      </dgm:t>
    </dgm:pt>
    <dgm:pt modelId="{2C4345E1-50D6-4215-BA58-A6DA0A1F5607}" type="sibTrans" cxnId="{3C1C256D-EFEE-4EA2-91E6-B25B84B65B56}">
      <dgm:prSet/>
      <dgm:spPr/>
      <dgm:t>
        <a:bodyPr/>
        <a:lstStyle/>
        <a:p>
          <a:endParaRPr lang="es-ES"/>
        </a:p>
      </dgm:t>
    </dgm:pt>
    <dgm:pt modelId="{6E46B1B5-FAFD-43AA-9C1D-0EEB08B0457E}">
      <dgm:prSet/>
      <dgm:spPr/>
      <dgm:t>
        <a:bodyPr/>
        <a:lstStyle/>
        <a:p>
          <a:r>
            <a:rPr lang="es-ES" b="1" dirty="0"/>
            <a:t>Seguimiento continuo de medidas adoptadas.</a:t>
          </a:r>
          <a:endParaRPr lang="es-ES" dirty="0"/>
        </a:p>
      </dgm:t>
    </dgm:pt>
    <dgm:pt modelId="{A5B9E9FF-6348-4F4D-A168-24B200AF48EE}" type="parTrans" cxnId="{1221001B-5F9C-4294-A948-3FC60E235101}">
      <dgm:prSet/>
      <dgm:spPr/>
      <dgm:t>
        <a:bodyPr/>
        <a:lstStyle/>
        <a:p>
          <a:endParaRPr lang="es-ES"/>
        </a:p>
      </dgm:t>
    </dgm:pt>
    <dgm:pt modelId="{8BE515E5-7748-42A4-8600-BA60D3BD54AC}" type="sibTrans" cxnId="{1221001B-5F9C-4294-A948-3FC60E235101}">
      <dgm:prSet/>
      <dgm:spPr/>
      <dgm:t>
        <a:bodyPr/>
        <a:lstStyle/>
        <a:p>
          <a:endParaRPr lang="es-ES"/>
        </a:p>
      </dgm:t>
    </dgm:pt>
    <dgm:pt modelId="{1C71E483-F709-4C76-A945-A2E11E9C70F7}">
      <dgm:prSet/>
      <dgm:spPr/>
      <dgm:t>
        <a:bodyPr/>
        <a:lstStyle/>
        <a:p>
          <a:r>
            <a:rPr lang="es-ES" b="1" dirty="0"/>
            <a:t>Herramientas y Capacidades Ofrecidas:</a:t>
          </a:r>
          <a:endParaRPr lang="es-ES" dirty="0"/>
        </a:p>
      </dgm:t>
    </dgm:pt>
    <dgm:pt modelId="{F2E2147C-8317-4748-A04D-BF32AE92F47A}" type="parTrans" cxnId="{BFC2B52C-8A00-4F27-8E6D-1D64DE0DB7C1}">
      <dgm:prSet/>
      <dgm:spPr/>
      <dgm:t>
        <a:bodyPr/>
        <a:lstStyle/>
        <a:p>
          <a:endParaRPr lang="es-ES"/>
        </a:p>
      </dgm:t>
    </dgm:pt>
    <dgm:pt modelId="{4690931B-4C14-40BF-B2C7-873F0320D39B}" type="sibTrans" cxnId="{BFC2B52C-8A00-4F27-8E6D-1D64DE0DB7C1}">
      <dgm:prSet/>
      <dgm:spPr/>
      <dgm:t>
        <a:bodyPr/>
        <a:lstStyle/>
        <a:p>
          <a:endParaRPr lang="es-ES"/>
        </a:p>
      </dgm:t>
    </dgm:pt>
    <dgm:pt modelId="{3D5B7D9B-2073-414A-A81A-157FD66F41F2}">
      <dgm:prSet/>
      <dgm:spPr/>
      <dgm:t>
        <a:bodyPr/>
        <a:lstStyle/>
        <a:p>
          <a:r>
            <a:rPr lang="es-ES" b="1"/>
            <a:t>Plataforma de Formación y Capacitación:</a:t>
          </a:r>
          <a:endParaRPr lang="es-ES"/>
        </a:p>
      </dgm:t>
    </dgm:pt>
    <dgm:pt modelId="{BD217059-7720-492C-87A7-0526EBDEED12}" type="parTrans" cxnId="{78EE8A1D-3E09-49DB-80D1-D6031202B1D0}">
      <dgm:prSet/>
      <dgm:spPr/>
      <dgm:t>
        <a:bodyPr/>
        <a:lstStyle/>
        <a:p>
          <a:endParaRPr lang="es-ES"/>
        </a:p>
      </dgm:t>
    </dgm:pt>
    <dgm:pt modelId="{6A8972DC-4B73-4BB1-B807-DB67A3DC1E39}" type="sibTrans" cxnId="{78EE8A1D-3E09-49DB-80D1-D6031202B1D0}">
      <dgm:prSet/>
      <dgm:spPr/>
      <dgm:t>
        <a:bodyPr/>
        <a:lstStyle/>
        <a:p>
          <a:endParaRPr lang="es-ES"/>
        </a:p>
      </dgm:t>
    </dgm:pt>
    <dgm:pt modelId="{E0ABA516-3AC1-48CA-B3CF-F43A1D38EF59}">
      <dgm:prSet/>
      <dgm:spPr/>
      <dgm:t>
        <a:bodyPr/>
        <a:lstStyle/>
        <a:p>
          <a:r>
            <a:rPr lang="es-ES"/>
            <a:t>Mejora de políticas empresariales en eficiencia energética.</a:t>
          </a:r>
        </a:p>
      </dgm:t>
    </dgm:pt>
    <dgm:pt modelId="{92D92607-2B68-46CC-862D-2830F4CE5391}" type="parTrans" cxnId="{9ABFF862-A2D6-4F9E-A256-0867C816BEFB}">
      <dgm:prSet/>
      <dgm:spPr/>
      <dgm:t>
        <a:bodyPr/>
        <a:lstStyle/>
        <a:p>
          <a:endParaRPr lang="es-ES"/>
        </a:p>
      </dgm:t>
    </dgm:pt>
    <dgm:pt modelId="{3FD2D7E0-A36A-4E19-AD0D-0FA50C8693B3}" type="sibTrans" cxnId="{9ABFF862-A2D6-4F9E-A256-0867C816BEFB}">
      <dgm:prSet/>
      <dgm:spPr/>
      <dgm:t>
        <a:bodyPr/>
        <a:lstStyle/>
        <a:p>
          <a:endParaRPr lang="es-ES"/>
        </a:p>
      </dgm:t>
    </dgm:pt>
    <dgm:pt modelId="{12694589-1900-4329-8852-26B5F1582CDE}">
      <dgm:prSet/>
      <dgm:spPr/>
      <dgm:t>
        <a:bodyPr/>
        <a:lstStyle/>
        <a:p>
          <a:r>
            <a:rPr lang="es-ES" dirty="0"/>
            <a:t>Promoción de una cultura energética sostenible.</a:t>
          </a:r>
        </a:p>
      </dgm:t>
    </dgm:pt>
    <dgm:pt modelId="{79DB8D2F-16A6-421A-A759-F2F6A339A8FF}" type="parTrans" cxnId="{DED45F11-8CCF-48B9-BF5A-882487AF13C0}">
      <dgm:prSet/>
      <dgm:spPr/>
      <dgm:t>
        <a:bodyPr/>
        <a:lstStyle/>
        <a:p>
          <a:endParaRPr lang="es-ES"/>
        </a:p>
      </dgm:t>
    </dgm:pt>
    <dgm:pt modelId="{024523BA-4FBF-46CB-8971-B8193ABE300D}" type="sibTrans" cxnId="{DED45F11-8CCF-48B9-BF5A-882487AF13C0}">
      <dgm:prSet/>
      <dgm:spPr/>
      <dgm:t>
        <a:bodyPr/>
        <a:lstStyle/>
        <a:p>
          <a:endParaRPr lang="es-ES"/>
        </a:p>
      </dgm:t>
    </dgm:pt>
    <dgm:pt modelId="{952ED64B-245D-4E51-9C49-955ED1F2969C}">
      <dgm:prSet/>
      <dgm:spPr/>
      <dgm:t>
        <a:bodyPr/>
        <a:lstStyle/>
        <a:p>
          <a:r>
            <a:rPr lang="es-ES" dirty="0"/>
            <a:t>Impulso a la sostenibilidad en la cadena de suministro.</a:t>
          </a:r>
        </a:p>
      </dgm:t>
    </dgm:pt>
    <dgm:pt modelId="{C8736E16-502A-4306-BE9D-58F8A2757FD6}" type="parTrans" cxnId="{D8C8669E-023F-4BFF-85CD-AA7D10B23AFA}">
      <dgm:prSet/>
      <dgm:spPr/>
      <dgm:t>
        <a:bodyPr/>
        <a:lstStyle/>
        <a:p>
          <a:endParaRPr lang="es-ES"/>
        </a:p>
      </dgm:t>
    </dgm:pt>
    <dgm:pt modelId="{23959415-4126-4C1E-8444-FE10DF2B013D}" type="sibTrans" cxnId="{D8C8669E-023F-4BFF-85CD-AA7D10B23AFA}">
      <dgm:prSet/>
      <dgm:spPr/>
      <dgm:t>
        <a:bodyPr/>
        <a:lstStyle/>
        <a:p>
          <a:endParaRPr lang="es-ES"/>
        </a:p>
      </dgm:t>
    </dgm:pt>
    <dgm:pt modelId="{A4E04A01-7AB6-4F9A-B5A2-66DECA78D7C0}">
      <dgm:prSet/>
      <dgm:spPr/>
      <dgm:t>
        <a:bodyPr/>
        <a:lstStyle/>
        <a:p>
          <a:r>
            <a:rPr lang="es-ES" b="1" dirty="0"/>
            <a:t>Apoyo Específico a Empresas:</a:t>
          </a:r>
          <a:endParaRPr lang="es-ES" dirty="0"/>
        </a:p>
      </dgm:t>
    </dgm:pt>
    <dgm:pt modelId="{B1CB4F29-8FEF-4D88-A6F7-0E4EF2461AA1}" type="parTrans" cxnId="{67150E64-8F87-4813-814B-7463C6D01D51}">
      <dgm:prSet/>
      <dgm:spPr/>
      <dgm:t>
        <a:bodyPr/>
        <a:lstStyle/>
        <a:p>
          <a:endParaRPr lang="es-ES"/>
        </a:p>
      </dgm:t>
    </dgm:pt>
    <dgm:pt modelId="{038AAEB6-61D7-4737-A715-95687C353739}" type="sibTrans" cxnId="{67150E64-8F87-4813-814B-7463C6D01D51}">
      <dgm:prSet/>
      <dgm:spPr/>
      <dgm:t>
        <a:bodyPr/>
        <a:lstStyle/>
        <a:p>
          <a:endParaRPr lang="es-ES"/>
        </a:p>
      </dgm:t>
    </dgm:pt>
    <dgm:pt modelId="{C1BB3443-F11C-451A-8FD6-8067DC8244A3}">
      <dgm:prSet/>
      <dgm:spPr/>
      <dgm:t>
        <a:bodyPr/>
        <a:lstStyle/>
        <a:p>
          <a:r>
            <a:rPr lang="es-ES" dirty="0"/>
            <a:t>Identificación y personalización de soluciones.</a:t>
          </a:r>
        </a:p>
      </dgm:t>
    </dgm:pt>
    <dgm:pt modelId="{5B8DE8DB-A2D3-4EA0-AE2C-9BCAEF23F4D6}" type="parTrans" cxnId="{7ABF95F9-2113-4CB6-9FA8-CA26587D9732}">
      <dgm:prSet/>
      <dgm:spPr/>
      <dgm:t>
        <a:bodyPr/>
        <a:lstStyle/>
        <a:p>
          <a:endParaRPr lang="es-ES"/>
        </a:p>
      </dgm:t>
    </dgm:pt>
    <dgm:pt modelId="{F2937455-EFAB-4378-93D2-4556C3CDF025}" type="sibTrans" cxnId="{7ABF95F9-2113-4CB6-9FA8-CA26587D9732}">
      <dgm:prSet/>
      <dgm:spPr/>
      <dgm:t>
        <a:bodyPr/>
        <a:lstStyle/>
        <a:p>
          <a:endParaRPr lang="es-ES"/>
        </a:p>
      </dgm:t>
    </dgm:pt>
    <dgm:pt modelId="{86E32D6A-60D2-480A-A7DD-364972040357}">
      <dgm:prSet/>
      <dgm:spPr/>
      <dgm:t>
        <a:bodyPr/>
        <a:lstStyle/>
        <a:p>
          <a:r>
            <a:rPr lang="es-ES" dirty="0"/>
            <a:t>Diagnósticos energéticos precisos y gratuitos.</a:t>
          </a:r>
        </a:p>
      </dgm:t>
    </dgm:pt>
    <dgm:pt modelId="{AE13AB52-8B1F-4742-90F5-6AA71D517E96}" type="parTrans" cxnId="{5138F7F6-DCAA-407E-A631-A0A7C1204AAD}">
      <dgm:prSet/>
      <dgm:spPr/>
      <dgm:t>
        <a:bodyPr/>
        <a:lstStyle/>
        <a:p>
          <a:endParaRPr lang="es-ES"/>
        </a:p>
      </dgm:t>
    </dgm:pt>
    <dgm:pt modelId="{651D6754-46B6-4FFA-A777-AB50B005B915}" type="sibTrans" cxnId="{5138F7F6-DCAA-407E-A631-A0A7C1204AAD}">
      <dgm:prSet/>
      <dgm:spPr/>
      <dgm:t>
        <a:bodyPr/>
        <a:lstStyle/>
        <a:p>
          <a:endParaRPr lang="es-ES"/>
        </a:p>
      </dgm:t>
    </dgm:pt>
    <dgm:pt modelId="{AF66AA74-B4FF-47DE-BC19-D64FF0CA1105}">
      <dgm:prSet/>
      <dgm:spPr/>
      <dgm:t>
        <a:bodyPr/>
        <a:lstStyle/>
        <a:p>
          <a:r>
            <a:rPr lang="es-ES" dirty="0"/>
            <a:t>Capacitación accesible para equipos, empleados y proveedores.</a:t>
          </a:r>
        </a:p>
      </dgm:t>
    </dgm:pt>
    <dgm:pt modelId="{573AAF9E-F1A1-43FA-952A-82061BE4C332}" type="parTrans" cxnId="{EE97FA1F-6915-402A-811B-3B1990D2C419}">
      <dgm:prSet/>
      <dgm:spPr/>
      <dgm:t>
        <a:bodyPr/>
        <a:lstStyle/>
        <a:p>
          <a:endParaRPr lang="es-ES"/>
        </a:p>
      </dgm:t>
    </dgm:pt>
    <dgm:pt modelId="{378E4831-A24F-4124-805E-AEE3EEA47E61}" type="sibTrans" cxnId="{EE97FA1F-6915-402A-811B-3B1990D2C419}">
      <dgm:prSet/>
      <dgm:spPr/>
      <dgm:t>
        <a:bodyPr/>
        <a:lstStyle/>
        <a:p>
          <a:endParaRPr lang="es-ES"/>
        </a:p>
      </dgm:t>
    </dgm:pt>
    <dgm:pt modelId="{DE5434B5-06BE-426C-AE6A-3AF4668C998B}">
      <dgm:prSet/>
      <dgm:spPr/>
      <dgm:t>
        <a:bodyPr/>
        <a:lstStyle/>
        <a:p>
          <a:r>
            <a:rPr lang="es-ES" b="1" dirty="0"/>
            <a:t>Colaboración dentro de la cadena de valor.</a:t>
          </a:r>
        </a:p>
      </dgm:t>
    </dgm:pt>
    <dgm:pt modelId="{0ED13BED-DC44-46FB-8BDC-7B8F7469CC8F}" type="parTrans" cxnId="{B364C351-6397-4F69-8F37-3A09EF90E9CB}">
      <dgm:prSet/>
      <dgm:spPr/>
      <dgm:t>
        <a:bodyPr/>
        <a:lstStyle/>
        <a:p>
          <a:endParaRPr lang="es-ES"/>
        </a:p>
      </dgm:t>
    </dgm:pt>
    <dgm:pt modelId="{44197511-D249-491F-9B13-CDE77852AC29}" type="sibTrans" cxnId="{B364C351-6397-4F69-8F37-3A09EF90E9CB}">
      <dgm:prSet/>
      <dgm:spPr/>
      <dgm:t>
        <a:bodyPr/>
        <a:lstStyle/>
        <a:p>
          <a:endParaRPr lang="es-ES"/>
        </a:p>
      </dgm:t>
    </dgm:pt>
    <dgm:pt modelId="{E60CFE92-0CC0-4688-8BDD-DCD10E08D5CA}" type="pres">
      <dgm:prSet presAssocID="{CBA4E70E-D03C-44F6-BD0E-44631768C372}" presName="Name0" presStyleCnt="0">
        <dgm:presLayoutVars>
          <dgm:dir/>
          <dgm:animLvl val="lvl"/>
          <dgm:resizeHandles val="exact"/>
        </dgm:presLayoutVars>
      </dgm:prSet>
      <dgm:spPr/>
    </dgm:pt>
    <dgm:pt modelId="{CD0692F8-DD02-4519-94A8-DF6E03D2A070}" type="pres">
      <dgm:prSet presAssocID="{F424C3FA-37E7-4278-97FD-47A56FF0447E}" presName="composite" presStyleCnt="0"/>
      <dgm:spPr/>
    </dgm:pt>
    <dgm:pt modelId="{4D2B1086-7302-42CA-B1FD-4F1A67873BA0}" type="pres">
      <dgm:prSet presAssocID="{F424C3FA-37E7-4278-97FD-47A56FF0447E}" presName="parTx" presStyleLbl="alignNode1" presStyleIdx="0" presStyleCnt="2">
        <dgm:presLayoutVars>
          <dgm:chMax val="0"/>
          <dgm:chPref val="0"/>
          <dgm:bulletEnabled val="1"/>
        </dgm:presLayoutVars>
      </dgm:prSet>
      <dgm:spPr/>
    </dgm:pt>
    <dgm:pt modelId="{71F3711C-E7D8-4561-B4A2-98ED5CA430C8}" type="pres">
      <dgm:prSet presAssocID="{F424C3FA-37E7-4278-97FD-47A56FF0447E}" presName="desTx" presStyleLbl="alignAccFollowNode1" presStyleIdx="0" presStyleCnt="2">
        <dgm:presLayoutVars>
          <dgm:bulletEnabled val="1"/>
        </dgm:presLayoutVars>
      </dgm:prSet>
      <dgm:spPr/>
    </dgm:pt>
    <dgm:pt modelId="{42475F8C-D611-4820-A499-E883B61619EF}" type="pres">
      <dgm:prSet presAssocID="{A2050F46-C88D-4355-8A87-0BF7361043F3}" presName="space" presStyleCnt="0"/>
      <dgm:spPr/>
    </dgm:pt>
    <dgm:pt modelId="{F4278650-0CE6-45BC-AD78-0A45109CC8F4}" type="pres">
      <dgm:prSet presAssocID="{1C71E483-F709-4C76-A945-A2E11E9C70F7}" presName="composite" presStyleCnt="0"/>
      <dgm:spPr/>
    </dgm:pt>
    <dgm:pt modelId="{26273BB1-E10A-4F43-9655-E3F7674E2BEB}" type="pres">
      <dgm:prSet presAssocID="{1C71E483-F709-4C76-A945-A2E11E9C70F7}" presName="parTx" presStyleLbl="alignNode1" presStyleIdx="1" presStyleCnt="2">
        <dgm:presLayoutVars>
          <dgm:chMax val="0"/>
          <dgm:chPref val="0"/>
          <dgm:bulletEnabled val="1"/>
        </dgm:presLayoutVars>
      </dgm:prSet>
      <dgm:spPr/>
    </dgm:pt>
    <dgm:pt modelId="{5087BBD1-3FD8-4FAE-97D2-DFA6246951FE}" type="pres">
      <dgm:prSet presAssocID="{1C71E483-F709-4C76-A945-A2E11E9C70F7}" presName="desTx" presStyleLbl="alignAccFollowNode1" presStyleIdx="1" presStyleCnt="2">
        <dgm:presLayoutVars>
          <dgm:bulletEnabled val="1"/>
        </dgm:presLayoutVars>
      </dgm:prSet>
      <dgm:spPr/>
    </dgm:pt>
  </dgm:ptLst>
  <dgm:cxnLst>
    <dgm:cxn modelId="{53D49D0C-A03D-4ED4-9137-DA0FB9E5B0F9}" type="presOf" srcId="{3D5B7D9B-2073-414A-A81A-157FD66F41F2}" destId="{5087BBD1-3FD8-4FAE-97D2-DFA6246951FE}" srcOrd="0" destOrd="0" presId="urn:microsoft.com/office/officeart/2005/8/layout/hList1"/>
    <dgm:cxn modelId="{434EB50F-BC86-4756-98FE-F32916B7AA19}" type="presOf" srcId="{7E1F01FF-78B2-436B-95DF-B425F1232C74}" destId="{71F3711C-E7D8-4561-B4A2-98ED5CA430C8}" srcOrd="0" destOrd="0" presId="urn:microsoft.com/office/officeart/2005/8/layout/hList1"/>
    <dgm:cxn modelId="{DED45F11-8CCF-48B9-BF5A-882487AF13C0}" srcId="{3D5B7D9B-2073-414A-A81A-157FD66F41F2}" destId="{12694589-1900-4329-8852-26B5F1582CDE}" srcOrd="1" destOrd="0" parTransId="{79DB8D2F-16A6-421A-A759-F2F6A339A8FF}" sibTransId="{024523BA-4FBF-46CB-8971-B8193ABE300D}"/>
    <dgm:cxn modelId="{1221001B-5F9C-4294-A948-3FC60E235101}" srcId="{7E1F01FF-78B2-436B-95DF-B425F1232C74}" destId="{6E46B1B5-FAFD-43AA-9C1D-0EEB08B0457E}" srcOrd="2" destOrd="0" parTransId="{A5B9E9FF-6348-4F4D-A168-24B200AF48EE}" sibTransId="{8BE515E5-7748-42A4-8600-BA60D3BD54AC}"/>
    <dgm:cxn modelId="{78EE8A1D-3E09-49DB-80D1-D6031202B1D0}" srcId="{1C71E483-F709-4C76-A945-A2E11E9C70F7}" destId="{3D5B7D9B-2073-414A-A81A-157FD66F41F2}" srcOrd="0" destOrd="0" parTransId="{BD217059-7720-492C-87A7-0526EBDEED12}" sibTransId="{6A8972DC-4B73-4BB1-B807-DB67A3DC1E39}"/>
    <dgm:cxn modelId="{EE97FA1F-6915-402A-811B-3B1990D2C419}" srcId="{A4E04A01-7AB6-4F9A-B5A2-66DECA78D7C0}" destId="{AF66AA74-B4FF-47DE-BC19-D64FF0CA1105}" srcOrd="2" destOrd="0" parTransId="{573AAF9E-F1A1-43FA-952A-82061BE4C332}" sibTransId="{378E4831-A24F-4124-805E-AEE3EEA47E61}"/>
    <dgm:cxn modelId="{87EF642B-F563-4CB4-AE5B-C3D983A581D7}" type="presOf" srcId="{B322DD63-335A-4809-9283-4726CD420984}" destId="{71F3711C-E7D8-4561-B4A2-98ED5CA430C8}" srcOrd="0" destOrd="2" presId="urn:microsoft.com/office/officeart/2005/8/layout/hList1"/>
    <dgm:cxn modelId="{BFC2B52C-8A00-4F27-8E6D-1D64DE0DB7C1}" srcId="{CBA4E70E-D03C-44F6-BD0E-44631768C372}" destId="{1C71E483-F709-4C76-A945-A2E11E9C70F7}" srcOrd="1" destOrd="0" parTransId="{F2E2147C-8317-4748-A04D-BF32AE92F47A}" sibTransId="{4690931B-4C14-40BF-B2C7-873F0320D39B}"/>
    <dgm:cxn modelId="{11E87638-4878-4EED-947D-BB380CC1588D}" type="presOf" srcId="{952ED64B-245D-4E51-9C49-955ED1F2969C}" destId="{5087BBD1-3FD8-4FAE-97D2-DFA6246951FE}" srcOrd="0" destOrd="3" presId="urn:microsoft.com/office/officeart/2005/8/layout/hList1"/>
    <dgm:cxn modelId="{E4D3C440-E3DA-495A-9D19-86ACE2A824A6}" type="presOf" srcId="{6E46B1B5-FAFD-43AA-9C1D-0EEB08B0457E}" destId="{71F3711C-E7D8-4561-B4A2-98ED5CA430C8}" srcOrd="0" destOrd="3" presId="urn:microsoft.com/office/officeart/2005/8/layout/hList1"/>
    <dgm:cxn modelId="{9ABFF862-A2D6-4F9E-A256-0867C816BEFB}" srcId="{3D5B7D9B-2073-414A-A81A-157FD66F41F2}" destId="{E0ABA516-3AC1-48CA-B3CF-F43A1D38EF59}" srcOrd="0" destOrd="0" parTransId="{92D92607-2B68-46CC-862D-2830F4CE5391}" sibTransId="{3FD2D7E0-A36A-4E19-AD0D-0FA50C8693B3}"/>
    <dgm:cxn modelId="{67150E64-8F87-4813-814B-7463C6D01D51}" srcId="{1C71E483-F709-4C76-A945-A2E11E9C70F7}" destId="{A4E04A01-7AB6-4F9A-B5A2-66DECA78D7C0}" srcOrd="1" destOrd="0" parTransId="{B1CB4F29-8FEF-4D88-A6F7-0E4EF2461AA1}" sibTransId="{038AAEB6-61D7-4737-A715-95687C353739}"/>
    <dgm:cxn modelId="{3C1C256D-EFEE-4EA2-91E6-B25B84B65B56}" srcId="{7E1F01FF-78B2-436B-95DF-B425F1232C74}" destId="{B322DD63-335A-4809-9283-4726CD420984}" srcOrd="1" destOrd="0" parTransId="{C6D80ED7-D43E-4D44-A9C3-E487A75F04FC}" sibTransId="{2C4345E1-50D6-4215-BA58-A6DA0A1F5607}"/>
    <dgm:cxn modelId="{B364C351-6397-4F69-8F37-3A09EF90E9CB}" srcId="{7E1F01FF-78B2-436B-95DF-B425F1232C74}" destId="{DE5434B5-06BE-426C-AE6A-3AF4668C998B}" srcOrd="3" destOrd="0" parTransId="{0ED13BED-DC44-46FB-8BDC-7B8F7469CC8F}" sibTransId="{44197511-D249-491F-9B13-CDE77852AC29}"/>
    <dgm:cxn modelId="{51BAE352-4639-4510-BE34-EA36374422CA}" type="presOf" srcId="{C1BB3443-F11C-451A-8FD6-8067DC8244A3}" destId="{5087BBD1-3FD8-4FAE-97D2-DFA6246951FE}" srcOrd="0" destOrd="5" presId="urn:microsoft.com/office/officeart/2005/8/layout/hList1"/>
    <dgm:cxn modelId="{FEB1F372-CCBF-4CB0-8B22-B977FC1EE015}" srcId="{CBA4E70E-D03C-44F6-BD0E-44631768C372}" destId="{F424C3FA-37E7-4278-97FD-47A56FF0447E}" srcOrd="0" destOrd="0" parTransId="{365E4FD5-B568-43E4-9878-F1601B3DFA4D}" sibTransId="{A2050F46-C88D-4355-8A87-0BF7361043F3}"/>
    <dgm:cxn modelId="{82645C77-B954-4869-9401-9BEE67F87F22}" type="presOf" srcId="{AF66AA74-B4FF-47DE-BC19-D64FF0CA1105}" destId="{5087BBD1-3FD8-4FAE-97D2-DFA6246951FE}" srcOrd="0" destOrd="7" presId="urn:microsoft.com/office/officeart/2005/8/layout/hList1"/>
    <dgm:cxn modelId="{90BA017A-7517-4EE4-A9D9-401B0752415B}" type="presOf" srcId="{12694589-1900-4329-8852-26B5F1582CDE}" destId="{5087BBD1-3FD8-4FAE-97D2-DFA6246951FE}" srcOrd="0" destOrd="2" presId="urn:microsoft.com/office/officeart/2005/8/layout/hList1"/>
    <dgm:cxn modelId="{EDE7B48C-2EB4-41C5-9B45-3BC2E25DDF0F}" type="presOf" srcId="{A4E04A01-7AB6-4F9A-B5A2-66DECA78D7C0}" destId="{5087BBD1-3FD8-4FAE-97D2-DFA6246951FE}" srcOrd="0" destOrd="4" presId="urn:microsoft.com/office/officeart/2005/8/layout/hList1"/>
    <dgm:cxn modelId="{19AB6C8E-2CF2-45C1-922B-FCAB97875916}" srcId="{7E1F01FF-78B2-436B-95DF-B425F1232C74}" destId="{12BC7827-0074-4DC2-9571-A9DCEC18B360}" srcOrd="0" destOrd="0" parTransId="{22740A39-7FA9-439D-979C-E79126B8393A}" sibTransId="{348FAD4A-F413-449F-B5CE-4DED871A3A81}"/>
    <dgm:cxn modelId="{D8C8669E-023F-4BFF-85CD-AA7D10B23AFA}" srcId="{3D5B7D9B-2073-414A-A81A-157FD66F41F2}" destId="{952ED64B-245D-4E51-9C49-955ED1F2969C}" srcOrd="2" destOrd="0" parTransId="{C8736E16-502A-4306-BE9D-58F8A2757FD6}" sibTransId="{23959415-4126-4C1E-8444-FE10DF2B013D}"/>
    <dgm:cxn modelId="{C7DE97B4-6CCF-48DC-A8F1-A8C8590268F3}" type="presOf" srcId="{86E32D6A-60D2-480A-A7DD-364972040357}" destId="{5087BBD1-3FD8-4FAE-97D2-DFA6246951FE}" srcOrd="0" destOrd="6" presId="urn:microsoft.com/office/officeart/2005/8/layout/hList1"/>
    <dgm:cxn modelId="{BA18E3B7-F5BD-450F-AF46-7E60F1B6A4EE}" type="presOf" srcId="{E0ABA516-3AC1-48CA-B3CF-F43A1D38EF59}" destId="{5087BBD1-3FD8-4FAE-97D2-DFA6246951FE}" srcOrd="0" destOrd="1" presId="urn:microsoft.com/office/officeart/2005/8/layout/hList1"/>
    <dgm:cxn modelId="{57788ABB-3C83-446B-A315-34644ECE23C2}" type="presOf" srcId="{1C71E483-F709-4C76-A945-A2E11E9C70F7}" destId="{26273BB1-E10A-4F43-9655-E3F7674E2BEB}" srcOrd="0" destOrd="0" presId="urn:microsoft.com/office/officeart/2005/8/layout/hList1"/>
    <dgm:cxn modelId="{B43046D8-6E1B-4E9A-A80D-2A4AFC0BDE96}" srcId="{F424C3FA-37E7-4278-97FD-47A56FF0447E}" destId="{7E1F01FF-78B2-436B-95DF-B425F1232C74}" srcOrd="0" destOrd="0" parTransId="{76EC7B06-0220-4AFE-9C51-91D4DBAEF28A}" sibTransId="{1AF901EE-E24C-4CA0-9303-EE2A8BD37F6A}"/>
    <dgm:cxn modelId="{4F3483D9-BB3C-4524-9C90-D66184C2E818}" type="presOf" srcId="{F424C3FA-37E7-4278-97FD-47A56FF0447E}" destId="{4D2B1086-7302-42CA-B1FD-4F1A67873BA0}" srcOrd="0" destOrd="0" presId="urn:microsoft.com/office/officeart/2005/8/layout/hList1"/>
    <dgm:cxn modelId="{6AA3B8DB-F19A-4C10-81A5-FE23CD3DD9F1}" type="presOf" srcId="{12BC7827-0074-4DC2-9571-A9DCEC18B360}" destId="{71F3711C-E7D8-4561-B4A2-98ED5CA430C8}" srcOrd="0" destOrd="1" presId="urn:microsoft.com/office/officeart/2005/8/layout/hList1"/>
    <dgm:cxn modelId="{5138F7F6-DCAA-407E-A631-A0A7C1204AAD}" srcId="{A4E04A01-7AB6-4F9A-B5A2-66DECA78D7C0}" destId="{86E32D6A-60D2-480A-A7DD-364972040357}" srcOrd="1" destOrd="0" parTransId="{AE13AB52-8B1F-4742-90F5-6AA71D517E96}" sibTransId="{651D6754-46B6-4FFA-A777-AB50B005B915}"/>
    <dgm:cxn modelId="{7ABF95F9-2113-4CB6-9FA8-CA26587D9732}" srcId="{A4E04A01-7AB6-4F9A-B5A2-66DECA78D7C0}" destId="{C1BB3443-F11C-451A-8FD6-8067DC8244A3}" srcOrd="0" destOrd="0" parTransId="{5B8DE8DB-A2D3-4EA0-AE2C-9BCAEF23F4D6}" sibTransId="{F2937455-EFAB-4378-93D2-4556C3CDF025}"/>
    <dgm:cxn modelId="{FA65F1F9-2A44-4B5B-849B-134D12A4EE1D}" type="presOf" srcId="{DE5434B5-06BE-426C-AE6A-3AF4668C998B}" destId="{71F3711C-E7D8-4561-B4A2-98ED5CA430C8}" srcOrd="0" destOrd="4" presId="urn:microsoft.com/office/officeart/2005/8/layout/hList1"/>
    <dgm:cxn modelId="{BE51CBFB-BB38-4A75-B965-6F48F375F9AB}" type="presOf" srcId="{CBA4E70E-D03C-44F6-BD0E-44631768C372}" destId="{E60CFE92-0CC0-4688-8BDD-DCD10E08D5CA}" srcOrd="0" destOrd="0" presId="urn:microsoft.com/office/officeart/2005/8/layout/hList1"/>
    <dgm:cxn modelId="{D48E32D4-D1C5-4220-BA01-B717AB3F1AEF}" type="presParOf" srcId="{E60CFE92-0CC0-4688-8BDD-DCD10E08D5CA}" destId="{CD0692F8-DD02-4519-94A8-DF6E03D2A070}" srcOrd="0" destOrd="0" presId="urn:microsoft.com/office/officeart/2005/8/layout/hList1"/>
    <dgm:cxn modelId="{AB556EC0-2BC4-4469-A722-6B38A388C98A}" type="presParOf" srcId="{CD0692F8-DD02-4519-94A8-DF6E03D2A070}" destId="{4D2B1086-7302-42CA-B1FD-4F1A67873BA0}" srcOrd="0" destOrd="0" presId="urn:microsoft.com/office/officeart/2005/8/layout/hList1"/>
    <dgm:cxn modelId="{E5EC121C-C99C-427B-86F2-1449A70CE165}" type="presParOf" srcId="{CD0692F8-DD02-4519-94A8-DF6E03D2A070}" destId="{71F3711C-E7D8-4561-B4A2-98ED5CA430C8}" srcOrd="1" destOrd="0" presId="urn:microsoft.com/office/officeart/2005/8/layout/hList1"/>
    <dgm:cxn modelId="{25D8FD66-5BA9-463D-B5F0-CFEA8984CE0B}" type="presParOf" srcId="{E60CFE92-0CC0-4688-8BDD-DCD10E08D5CA}" destId="{42475F8C-D611-4820-A499-E883B61619EF}" srcOrd="1" destOrd="0" presId="urn:microsoft.com/office/officeart/2005/8/layout/hList1"/>
    <dgm:cxn modelId="{2214E1A4-16FD-4F5F-A443-8042B9328581}" type="presParOf" srcId="{E60CFE92-0CC0-4688-8BDD-DCD10E08D5CA}" destId="{F4278650-0CE6-45BC-AD78-0A45109CC8F4}" srcOrd="2" destOrd="0" presId="urn:microsoft.com/office/officeart/2005/8/layout/hList1"/>
    <dgm:cxn modelId="{267ACC65-C890-442E-9C3E-0488368A5790}" type="presParOf" srcId="{F4278650-0CE6-45BC-AD78-0A45109CC8F4}" destId="{26273BB1-E10A-4F43-9655-E3F7674E2BEB}" srcOrd="0" destOrd="0" presId="urn:microsoft.com/office/officeart/2005/8/layout/hList1"/>
    <dgm:cxn modelId="{BE67E693-3C03-4B0C-A70C-A06C95A6FA1B}" type="presParOf" srcId="{F4278650-0CE6-45BC-AD78-0A45109CC8F4}" destId="{5087BBD1-3FD8-4FAE-97D2-DFA6246951FE}"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BA391-9194-4229-BDC4-79A1DCCE6942}">
      <dsp:nvSpPr>
        <dsp:cNvPr id="0" name=""/>
        <dsp:cNvSpPr/>
      </dsp:nvSpPr>
      <dsp:spPr>
        <a:xfrm>
          <a:off x="2338" y="0"/>
          <a:ext cx="2450998" cy="2439516"/>
        </a:xfrm>
        <a:prstGeom prst="roundRect">
          <a:avLst>
            <a:gd name="adj" fmla="val 10000"/>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WP2</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Mapa Cadena de Valor</a:t>
          </a:r>
        </a:p>
      </dsp:txBody>
      <dsp:txXfrm>
        <a:off x="2338" y="975806"/>
        <a:ext cx="2450998" cy="975806"/>
      </dsp:txXfrm>
    </dsp:sp>
    <dsp:sp modelId="{F48840AE-EB9F-402A-A236-16398CB76DF6}">
      <dsp:nvSpPr>
        <dsp:cNvPr id="0" name=""/>
        <dsp:cNvSpPr/>
      </dsp:nvSpPr>
      <dsp:spPr>
        <a:xfrm>
          <a:off x="821658" y="146370"/>
          <a:ext cx="812358" cy="812358"/>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6FA587B-CF1F-48FE-8EA1-C20C5020C924}">
      <dsp:nvSpPr>
        <dsp:cNvPr id="0" name=""/>
        <dsp:cNvSpPr/>
      </dsp:nvSpPr>
      <dsp:spPr>
        <a:xfrm>
          <a:off x="2526866" y="0"/>
          <a:ext cx="2450998" cy="2439516"/>
        </a:xfrm>
        <a:prstGeom prst="roundRect">
          <a:avLst>
            <a:gd name="adj" fmla="val 10000"/>
          </a:avLst>
        </a:prstGeom>
        <a:solidFill>
          <a:schemeClr val="accent5">
            <a:hueOff val="-4050717"/>
            <a:satOff val="-275"/>
            <a:lumOff val="65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WP3</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Modelos de Negocio &amp; Benchmarking</a:t>
          </a:r>
        </a:p>
      </dsp:txBody>
      <dsp:txXfrm>
        <a:off x="2526866" y="975806"/>
        <a:ext cx="2450998" cy="975806"/>
      </dsp:txXfrm>
    </dsp:sp>
    <dsp:sp modelId="{91986ECC-716F-4CC2-A057-19CC80B19B3F}">
      <dsp:nvSpPr>
        <dsp:cNvPr id="0" name=""/>
        <dsp:cNvSpPr/>
      </dsp:nvSpPr>
      <dsp:spPr>
        <a:xfrm>
          <a:off x="3346186" y="146370"/>
          <a:ext cx="812358" cy="812358"/>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D204DB-F0F7-454C-B154-9139955BAC56}">
      <dsp:nvSpPr>
        <dsp:cNvPr id="0" name=""/>
        <dsp:cNvSpPr/>
      </dsp:nvSpPr>
      <dsp:spPr>
        <a:xfrm>
          <a:off x="5051394" y="0"/>
          <a:ext cx="2450998" cy="2439516"/>
        </a:xfrm>
        <a:prstGeom prst="roundRect">
          <a:avLst>
            <a:gd name="adj" fmla="val 10000"/>
          </a:avLst>
        </a:prstGeom>
        <a:solidFill>
          <a:schemeClr val="accent5">
            <a:hueOff val="-8101434"/>
            <a:satOff val="-551"/>
            <a:lumOff val="1307"/>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WP4</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Energy </a:t>
          </a:r>
          <a:r>
            <a:rPr lang="es-ES" sz="1300" kern="1200" dirty="0" err="1">
              <a:latin typeface="Montserrat" panose="00000500000000000000" pitchFamily="2" charset="0"/>
            </a:rPr>
            <a:t>Efficiency</a:t>
          </a:r>
          <a:r>
            <a:rPr lang="es-ES" sz="1300" kern="1200" dirty="0">
              <a:latin typeface="Montserrat" panose="00000500000000000000" pitchFamily="2" charset="0"/>
            </a:rPr>
            <a:t> Hub</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Plataforma </a:t>
          </a:r>
          <a:r>
            <a:rPr lang="es-ES" sz="1300" kern="1200" dirty="0" err="1">
              <a:latin typeface="Montserrat" panose="00000500000000000000" pitchFamily="2" charset="0"/>
            </a:rPr>
            <a:t>Impawatt</a:t>
          </a:r>
          <a:r>
            <a:rPr lang="es-ES" sz="1300" kern="1200" dirty="0">
              <a:latin typeface="Montserrat" panose="00000500000000000000" pitchFamily="2" charset="0"/>
            </a:rPr>
            <a:t> </a:t>
          </a:r>
        </a:p>
      </dsp:txBody>
      <dsp:txXfrm>
        <a:off x="5051394" y="975806"/>
        <a:ext cx="2450998" cy="975806"/>
      </dsp:txXfrm>
    </dsp:sp>
    <dsp:sp modelId="{7E8CF37C-57A0-4802-B438-7A54E6DC3AB6}">
      <dsp:nvSpPr>
        <dsp:cNvPr id="0" name=""/>
        <dsp:cNvSpPr/>
      </dsp:nvSpPr>
      <dsp:spPr>
        <a:xfrm>
          <a:off x="5870714" y="146370"/>
          <a:ext cx="812358" cy="812358"/>
        </a:xfrm>
        <a:prstGeom prst="ellipse">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627709-35F0-4C84-A875-BACD1843BDC7}">
      <dsp:nvSpPr>
        <dsp:cNvPr id="0" name=""/>
        <dsp:cNvSpPr/>
      </dsp:nvSpPr>
      <dsp:spPr>
        <a:xfrm>
          <a:off x="7575922" y="0"/>
          <a:ext cx="2450998" cy="2439516"/>
        </a:xfrm>
        <a:prstGeom prst="roundRect">
          <a:avLst>
            <a:gd name="adj" fmla="val 10000"/>
          </a:avLst>
        </a:prstGeom>
        <a:solidFill>
          <a:schemeClr val="accent5">
            <a:hueOff val="-12152150"/>
            <a:satOff val="-826"/>
            <a:lumOff val="1961"/>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s-ES" sz="1300" kern="1200" dirty="0">
              <a:latin typeface="Montserrat" panose="00000500000000000000" pitchFamily="2" charset="0"/>
            </a:rPr>
            <a:t>WP5</a:t>
          </a:r>
        </a:p>
        <a:p>
          <a:pPr marL="0" lvl="0" indent="0" algn="ctr" defTabSz="577850">
            <a:lnSpc>
              <a:spcPct val="90000"/>
            </a:lnSpc>
            <a:spcBef>
              <a:spcPct val="0"/>
            </a:spcBef>
            <a:spcAft>
              <a:spcPct val="35000"/>
            </a:spcAft>
            <a:buNone/>
          </a:pPr>
          <a:r>
            <a:rPr lang="es-ES" sz="1300" kern="1200" dirty="0">
              <a:latin typeface="Montserrat" panose="00000500000000000000" pitchFamily="2" charset="0"/>
            </a:rPr>
            <a:t>Sensibilización y desarrollo de conocimientos</a:t>
          </a:r>
        </a:p>
      </dsp:txBody>
      <dsp:txXfrm>
        <a:off x="7575922" y="975806"/>
        <a:ext cx="2450998" cy="975806"/>
      </dsp:txXfrm>
    </dsp:sp>
    <dsp:sp modelId="{C4DF4938-40EE-4146-834F-FEF01B02EC05}">
      <dsp:nvSpPr>
        <dsp:cNvPr id="0" name=""/>
        <dsp:cNvSpPr/>
      </dsp:nvSpPr>
      <dsp:spPr>
        <a:xfrm>
          <a:off x="8395242" y="146370"/>
          <a:ext cx="812358" cy="81235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C274791-EB3E-4FD0-8041-A8E7E857EC3E}">
      <dsp:nvSpPr>
        <dsp:cNvPr id="0" name=""/>
        <dsp:cNvSpPr/>
      </dsp:nvSpPr>
      <dsp:spPr>
        <a:xfrm>
          <a:off x="401170" y="1951612"/>
          <a:ext cx="9226918" cy="365927"/>
        </a:xfrm>
        <a:prstGeom prst="leftRightArrow">
          <a:avLst/>
        </a:prstGeom>
        <a:solidFill>
          <a:schemeClr val="accent5">
            <a:tint val="4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A6355-71DA-4CFB-BFE5-BCCB2E926518}">
      <dsp:nvSpPr>
        <dsp:cNvPr id="0" name=""/>
        <dsp:cNvSpPr/>
      </dsp:nvSpPr>
      <dsp:spPr>
        <a:xfrm>
          <a:off x="1256307" y="311"/>
          <a:ext cx="1818553" cy="1091132"/>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WP1</a:t>
          </a:r>
        </a:p>
        <a:p>
          <a:pPr marL="0" lvl="0" indent="0" algn="ctr" defTabSz="666750">
            <a:lnSpc>
              <a:spcPct val="90000"/>
            </a:lnSpc>
            <a:spcBef>
              <a:spcPct val="0"/>
            </a:spcBef>
            <a:spcAft>
              <a:spcPct val="35000"/>
            </a:spcAft>
            <a:buNone/>
          </a:pPr>
          <a:r>
            <a:rPr lang="es-ES" sz="1500" kern="1200" dirty="0">
              <a:latin typeface="Montserrat" panose="00000500000000000000" pitchFamily="2" charset="0"/>
            </a:rPr>
            <a:t> Gestión y Coordinación del Proyecto</a:t>
          </a:r>
        </a:p>
      </dsp:txBody>
      <dsp:txXfrm>
        <a:off x="1256307" y="311"/>
        <a:ext cx="1818553" cy="1091132"/>
      </dsp:txXfrm>
    </dsp:sp>
    <dsp:sp modelId="{0A38AB9F-9234-4265-98B9-28FBD9BFDCC1}">
      <dsp:nvSpPr>
        <dsp:cNvPr id="0" name=""/>
        <dsp:cNvSpPr/>
      </dsp:nvSpPr>
      <dsp:spPr>
        <a:xfrm>
          <a:off x="3256715" y="311"/>
          <a:ext cx="1818553" cy="1091132"/>
        </a:xfrm>
        <a:prstGeom prst="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 WP 6 </a:t>
          </a:r>
        </a:p>
        <a:p>
          <a:pPr marL="0" lvl="0" indent="0" algn="ctr" defTabSz="666750">
            <a:lnSpc>
              <a:spcPct val="90000"/>
            </a:lnSpc>
            <a:spcBef>
              <a:spcPct val="0"/>
            </a:spcBef>
            <a:spcAft>
              <a:spcPct val="35000"/>
            </a:spcAft>
            <a:buNone/>
          </a:pPr>
          <a:r>
            <a:rPr lang="es-ES" sz="1500" kern="1200" dirty="0">
              <a:latin typeface="Montserrat" panose="00000500000000000000" pitchFamily="2" charset="0"/>
            </a:rPr>
            <a:t>Comunicación</a:t>
          </a:r>
        </a:p>
      </dsp:txBody>
      <dsp:txXfrm>
        <a:off x="3256715" y="311"/>
        <a:ext cx="1818553" cy="1091132"/>
      </dsp:txXfrm>
    </dsp:sp>
    <dsp:sp modelId="{5524FD44-C88A-48EC-ABDE-0EAAC82D6F61}">
      <dsp:nvSpPr>
        <dsp:cNvPr id="0" name=""/>
        <dsp:cNvSpPr/>
      </dsp:nvSpPr>
      <dsp:spPr>
        <a:xfrm>
          <a:off x="5257124" y="311"/>
          <a:ext cx="1818553" cy="1091132"/>
        </a:xfrm>
        <a:prstGeom prst="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s-ES" sz="1500" kern="1200" dirty="0">
              <a:latin typeface="Montserrat" panose="00000500000000000000" pitchFamily="2" charset="0"/>
            </a:rPr>
            <a:t>WP7 Evaluación, replicación y resultados</a:t>
          </a:r>
        </a:p>
      </dsp:txBody>
      <dsp:txXfrm>
        <a:off x="5257124" y="311"/>
        <a:ext cx="1818553" cy="10911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71036C-6BDC-417C-A373-DD5F199A8C42}">
      <dsp:nvSpPr>
        <dsp:cNvPr id="0" name=""/>
        <dsp:cNvSpPr/>
      </dsp:nvSpPr>
      <dsp:spPr>
        <a:xfrm>
          <a:off x="5199" y="1567"/>
          <a:ext cx="2102556" cy="1983040"/>
        </a:xfrm>
        <a:prstGeom prst="roundRect">
          <a:avLst>
            <a:gd name="adj" fmla="val 10000"/>
          </a:avLst>
        </a:prstGeom>
        <a:gradFill rotWithShape="0">
          <a:gsLst>
            <a:gs pos="0">
              <a:schemeClr val="accent4">
                <a:alpha val="80000"/>
                <a:hueOff val="0"/>
                <a:satOff val="0"/>
                <a:lumOff val="0"/>
                <a:alphaOff val="0"/>
                <a:lumMod val="110000"/>
                <a:satMod val="105000"/>
                <a:tint val="67000"/>
              </a:schemeClr>
            </a:gs>
            <a:gs pos="50000">
              <a:schemeClr val="accent4">
                <a:alpha val="80000"/>
                <a:hueOff val="0"/>
                <a:satOff val="0"/>
                <a:lumOff val="0"/>
                <a:alphaOff val="0"/>
                <a:lumMod val="105000"/>
                <a:satMod val="103000"/>
                <a:tint val="73000"/>
              </a:schemeClr>
            </a:gs>
            <a:gs pos="100000">
              <a:schemeClr val="accent4">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kern="1200" dirty="0">
              <a:latin typeface="Red Hat Display"/>
              <a:ea typeface="Red Hat Display"/>
              <a:cs typeface="Red Hat Display"/>
              <a:sym typeface="Red Hat Display"/>
            </a:rPr>
            <a:t>Más de 200 documentos de contenido adaptado al sector HORECA y a medida para las empresas registradas </a:t>
          </a:r>
          <a:endParaRPr lang="es-ES" sz="1600" kern="1200" dirty="0"/>
        </a:p>
      </dsp:txBody>
      <dsp:txXfrm>
        <a:off x="63280" y="59648"/>
        <a:ext cx="1986394" cy="1866878"/>
      </dsp:txXfrm>
    </dsp:sp>
    <dsp:sp modelId="{A4F75660-C58D-4133-BE58-959B2224DED7}">
      <dsp:nvSpPr>
        <dsp:cNvPr id="0" name=""/>
        <dsp:cNvSpPr/>
      </dsp:nvSpPr>
      <dsp:spPr>
        <a:xfrm>
          <a:off x="5199" y="2172267"/>
          <a:ext cx="2102556" cy="1983040"/>
        </a:xfrm>
        <a:prstGeom prst="roundRect">
          <a:avLst>
            <a:gd name="adj" fmla="val 10000"/>
          </a:avLst>
        </a:prstGeom>
        <a:gradFill rotWithShape="0">
          <a:gsLst>
            <a:gs pos="0">
              <a:schemeClr val="accent4">
                <a:alpha val="70000"/>
                <a:hueOff val="0"/>
                <a:satOff val="0"/>
                <a:lumOff val="0"/>
                <a:alphaOff val="0"/>
                <a:lumMod val="110000"/>
                <a:satMod val="105000"/>
                <a:tint val="67000"/>
              </a:schemeClr>
            </a:gs>
            <a:gs pos="50000">
              <a:schemeClr val="accent4">
                <a:alpha val="70000"/>
                <a:hueOff val="0"/>
                <a:satOff val="0"/>
                <a:lumOff val="0"/>
                <a:alphaOff val="0"/>
                <a:lumMod val="105000"/>
                <a:satMod val="103000"/>
                <a:tint val="73000"/>
              </a:schemeClr>
            </a:gs>
            <a:gs pos="100000">
              <a:schemeClr val="accent4">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1600" kern="1200" dirty="0">
              <a:latin typeface="Red Hat Display"/>
              <a:ea typeface="Red Hat Display"/>
              <a:cs typeface="Red Hat Display"/>
              <a:sym typeface="Red Hat Display"/>
            </a:rPr>
            <a:t>Recursos sobre como implementar medidas de eficiencia energética </a:t>
          </a:r>
          <a:endParaRPr lang="es-ES" sz="1600" kern="1200" dirty="0"/>
        </a:p>
      </dsp:txBody>
      <dsp:txXfrm>
        <a:off x="63280" y="2230348"/>
        <a:ext cx="1986394" cy="1866878"/>
      </dsp:txXfrm>
    </dsp:sp>
    <dsp:sp modelId="{2A528CB8-23BE-4594-B764-D72FED072CD0}">
      <dsp:nvSpPr>
        <dsp:cNvPr id="0" name=""/>
        <dsp:cNvSpPr/>
      </dsp:nvSpPr>
      <dsp:spPr>
        <a:xfrm>
          <a:off x="2460986" y="0"/>
          <a:ext cx="2102556" cy="1983040"/>
        </a:xfrm>
        <a:prstGeom prst="roundRect">
          <a:avLst>
            <a:gd name="adj" fmla="val 10000"/>
          </a:avLst>
        </a:prstGeom>
        <a:gradFill rotWithShape="0">
          <a:gsLst>
            <a:gs pos="0">
              <a:schemeClr val="accent4">
                <a:alpha val="80000"/>
                <a:hueOff val="0"/>
                <a:satOff val="0"/>
                <a:lumOff val="0"/>
                <a:alphaOff val="0"/>
                <a:lumMod val="110000"/>
                <a:satMod val="105000"/>
                <a:tint val="67000"/>
              </a:schemeClr>
            </a:gs>
            <a:gs pos="50000">
              <a:schemeClr val="accent4">
                <a:alpha val="80000"/>
                <a:hueOff val="0"/>
                <a:satOff val="0"/>
                <a:lumOff val="0"/>
                <a:alphaOff val="0"/>
                <a:lumMod val="105000"/>
                <a:satMod val="103000"/>
                <a:tint val="73000"/>
              </a:schemeClr>
            </a:gs>
            <a:gs pos="100000">
              <a:schemeClr val="accent4">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kern="1200" dirty="0">
              <a:latin typeface="Red Hat Display"/>
              <a:ea typeface="Red Hat Display"/>
              <a:cs typeface="Red Hat Display"/>
              <a:sym typeface="Red Hat Display"/>
            </a:rPr>
            <a:t>Evaluación del consumo energético para la gestión y monitorización de eficiencia energética </a:t>
          </a:r>
          <a:endParaRPr lang="es-ES" sz="1600" kern="1200" dirty="0"/>
        </a:p>
      </dsp:txBody>
      <dsp:txXfrm>
        <a:off x="2519067" y="58081"/>
        <a:ext cx="1986394" cy="1866878"/>
      </dsp:txXfrm>
    </dsp:sp>
    <dsp:sp modelId="{BA6511EE-2D4E-47DE-BE3A-0F4DD6E62AE6}">
      <dsp:nvSpPr>
        <dsp:cNvPr id="0" name=""/>
        <dsp:cNvSpPr/>
      </dsp:nvSpPr>
      <dsp:spPr>
        <a:xfrm>
          <a:off x="2460986" y="2172267"/>
          <a:ext cx="2102556" cy="1983040"/>
        </a:xfrm>
        <a:prstGeom prst="roundRect">
          <a:avLst>
            <a:gd name="adj" fmla="val 10000"/>
          </a:avLst>
        </a:prstGeom>
        <a:gradFill rotWithShape="0">
          <a:gsLst>
            <a:gs pos="0">
              <a:schemeClr val="accent4">
                <a:alpha val="70000"/>
                <a:hueOff val="0"/>
                <a:satOff val="0"/>
                <a:lumOff val="0"/>
                <a:alphaOff val="0"/>
                <a:lumMod val="110000"/>
                <a:satMod val="105000"/>
                <a:tint val="67000"/>
              </a:schemeClr>
            </a:gs>
            <a:gs pos="50000">
              <a:schemeClr val="accent4">
                <a:alpha val="70000"/>
                <a:hueOff val="0"/>
                <a:satOff val="0"/>
                <a:lumOff val="0"/>
                <a:alphaOff val="0"/>
                <a:lumMod val="105000"/>
                <a:satMod val="103000"/>
                <a:tint val="73000"/>
              </a:schemeClr>
            </a:gs>
            <a:gs pos="100000">
              <a:schemeClr val="accent4">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kern="1200" dirty="0">
              <a:latin typeface="Red Hat Display"/>
              <a:ea typeface="Red Hat Display"/>
              <a:cs typeface="Red Hat Display"/>
              <a:sym typeface="Red Hat Display"/>
            </a:rPr>
            <a:t>Recursos y guía de financiación </a:t>
          </a:r>
          <a:endParaRPr lang="es-ES" sz="1600" kern="1200" dirty="0"/>
        </a:p>
      </dsp:txBody>
      <dsp:txXfrm>
        <a:off x="2519067" y="2230348"/>
        <a:ext cx="1986394" cy="1866878"/>
      </dsp:txXfrm>
    </dsp:sp>
    <dsp:sp modelId="{C5DD9D31-DD37-47EE-A479-DB22C85E25DD}">
      <dsp:nvSpPr>
        <dsp:cNvPr id="0" name=""/>
        <dsp:cNvSpPr/>
      </dsp:nvSpPr>
      <dsp:spPr>
        <a:xfrm>
          <a:off x="4921972" y="18169"/>
          <a:ext cx="2102556" cy="1983040"/>
        </a:xfrm>
        <a:prstGeom prst="roundRect">
          <a:avLst>
            <a:gd name="adj" fmla="val 10000"/>
          </a:avLst>
        </a:prstGeom>
        <a:gradFill rotWithShape="0">
          <a:gsLst>
            <a:gs pos="0">
              <a:schemeClr val="accent4">
                <a:alpha val="80000"/>
                <a:hueOff val="0"/>
                <a:satOff val="0"/>
                <a:lumOff val="0"/>
                <a:alphaOff val="0"/>
                <a:lumMod val="110000"/>
                <a:satMod val="105000"/>
                <a:tint val="67000"/>
              </a:schemeClr>
            </a:gs>
            <a:gs pos="50000">
              <a:schemeClr val="accent4">
                <a:alpha val="80000"/>
                <a:hueOff val="0"/>
                <a:satOff val="0"/>
                <a:lumOff val="0"/>
                <a:alphaOff val="0"/>
                <a:lumMod val="105000"/>
                <a:satMod val="103000"/>
                <a:tint val="73000"/>
              </a:schemeClr>
            </a:gs>
            <a:gs pos="100000">
              <a:schemeClr val="accent4">
                <a:alpha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kern="1200" dirty="0">
              <a:latin typeface="Red Hat Display"/>
              <a:ea typeface="Red Hat Display"/>
              <a:cs typeface="Red Hat Display"/>
              <a:sym typeface="Red Hat Display"/>
            </a:rPr>
            <a:t>Herramientas de autoevaluación en términos de medidas de eficiencia energética aplicadas</a:t>
          </a:r>
          <a:endParaRPr lang="es-ES" sz="1600" kern="1200" dirty="0"/>
        </a:p>
      </dsp:txBody>
      <dsp:txXfrm>
        <a:off x="4980053" y="76250"/>
        <a:ext cx="1986394" cy="1866878"/>
      </dsp:txXfrm>
    </dsp:sp>
    <dsp:sp modelId="{358F40C0-9E41-4EBD-8D8A-DA74E368F8F2}">
      <dsp:nvSpPr>
        <dsp:cNvPr id="0" name=""/>
        <dsp:cNvSpPr/>
      </dsp:nvSpPr>
      <dsp:spPr>
        <a:xfrm>
          <a:off x="4916772" y="2172267"/>
          <a:ext cx="2102556" cy="1983040"/>
        </a:xfrm>
        <a:prstGeom prst="roundRect">
          <a:avLst>
            <a:gd name="adj" fmla="val 10000"/>
          </a:avLst>
        </a:prstGeom>
        <a:gradFill rotWithShape="0">
          <a:gsLst>
            <a:gs pos="0">
              <a:schemeClr val="accent4">
                <a:alpha val="70000"/>
                <a:hueOff val="0"/>
                <a:satOff val="0"/>
                <a:lumOff val="0"/>
                <a:alphaOff val="0"/>
                <a:lumMod val="110000"/>
                <a:satMod val="105000"/>
                <a:tint val="67000"/>
              </a:schemeClr>
            </a:gs>
            <a:gs pos="50000">
              <a:schemeClr val="accent4">
                <a:alpha val="70000"/>
                <a:hueOff val="0"/>
                <a:satOff val="0"/>
                <a:lumOff val="0"/>
                <a:alphaOff val="0"/>
                <a:lumMod val="105000"/>
                <a:satMod val="103000"/>
                <a:tint val="73000"/>
              </a:schemeClr>
            </a:gs>
            <a:gs pos="100000">
              <a:schemeClr val="accent4">
                <a:alpha val="7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kern="1200" dirty="0">
              <a:latin typeface="Red Hat Display"/>
              <a:ea typeface="Red Hat Display"/>
              <a:cs typeface="Red Hat Display"/>
              <a:sym typeface="Red Hat Display"/>
            </a:rPr>
            <a:t>Encuestas sobre comportamientos de Eficiencia energética</a:t>
          </a:r>
          <a:endParaRPr lang="es-ES" sz="1600" kern="1200" dirty="0"/>
        </a:p>
      </dsp:txBody>
      <dsp:txXfrm>
        <a:off x="4974853" y="2230348"/>
        <a:ext cx="1986394" cy="18668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7DFF8-3F57-45D4-893B-955315C724A9}">
      <dsp:nvSpPr>
        <dsp:cNvPr id="0" name=""/>
        <dsp:cNvSpPr/>
      </dsp:nvSpPr>
      <dsp:spPr>
        <a:xfrm>
          <a:off x="0" y="117309"/>
          <a:ext cx="10670128" cy="1553977"/>
        </a:xfrm>
        <a:prstGeom prst="rightArrow">
          <a:avLst>
            <a:gd name="adj1" fmla="val 50000"/>
            <a:gd name="adj2" fmla="val 50000"/>
          </a:avLst>
        </a:prstGeom>
        <a:solidFill>
          <a:schemeClr val="accent1">
            <a:alpha val="9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46694" numCol="1" spcCol="1270" anchor="ctr" anchorCtr="0">
          <a:noAutofit/>
        </a:bodyPr>
        <a:lstStyle/>
        <a:p>
          <a:pPr marL="0" lvl="0" indent="0" algn="l" defTabSz="1111250">
            <a:lnSpc>
              <a:spcPct val="90000"/>
            </a:lnSpc>
            <a:spcBef>
              <a:spcPct val="0"/>
            </a:spcBef>
            <a:spcAft>
              <a:spcPct val="35000"/>
            </a:spcAft>
            <a:buNone/>
          </a:pPr>
          <a:r>
            <a:rPr lang="es-ES" sz="2500" kern="1200" dirty="0">
              <a:latin typeface="Red Hat Display"/>
              <a:ea typeface="Red Hat Display"/>
              <a:cs typeface="Red Hat Display"/>
              <a:sym typeface="Red Hat Display"/>
            </a:rPr>
            <a:t>Gestor energético de la empresa	</a:t>
          </a:r>
          <a:endParaRPr lang="es-ES" sz="2500" kern="1200" dirty="0"/>
        </a:p>
      </dsp:txBody>
      <dsp:txXfrm>
        <a:off x="0" y="505803"/>
        <a:ext cx="10281634" cy="776989"/>
      </dsp:txXfrm>
    </dsp:sp>
    <dsp:sp modelId="{D924DDAB-EB2B-4A38-BCB1-F1120CF13B1C}">
      <dsp:nvSpPr>
        <dsp:cNvPr id="0" name=""/>
        <dsp:cNvSpPr/>
      </dsp:nvSpPr>
      <dsp:spPr>
        <a:xfrm>
          <a:off x="0" y="1315650"/>
          <a:ext cx="3286399" cy="299353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es-ES" sz="1400" kern="1200" dirty="0">
            <a:latin typeface="Red Hat Display"/>
            <a:ea typeface="Red Hat Display"/>
            <a:cs typeface="Red Hat Display"/>
            <a:sym typeface="Red Hat Display"/>
          </a:endParaRPr>
        </a:p>
        <a:p>
          <a:pPr marL="0" lvl="0" indent="0" algn="l" defTabSz="622300">
            <a:lnSpc>
              <a:spcPct val="90000"/>
            </a:lnSpc>
            <a:spcBef>
              <a:spcPct val="0"/>
            </a:spcBef>
            <a:spcAft>
              <a:spcPct val="35000"/>
            </a:spcAft>
            <a:buNone/>
          </a:pPr>
          <a:r>
            <a:rPr lang="es-ES" sz="1400" kern="1200" dirty="0">
              <a:latin typeface="Red Hat Display"/>
              <a:ea typeface="Red Hat Display"/>
              <a:cs typeface="Red Hat Display"/>
              <a:sym typeface="Red Hat Display"/>
            </a:rPr>
            <a:t>Identificar buenas prácticas y ver si son aplicables a su empresa</a:t>
          </a:r>
          <a:endParaRPr lang="es-ES" sz="1400" kern="1200" dirty="0"/>
        </a:p>
        <a:p>
          <a:pPr marL="0" lvl="0" indent="0" algn="l" defTabSz="622300">
            <a:lnSpc>
              <a:spcPct val="90000"/>
            </a:lnSpc>
            <a:spcBef>
              <a:spcPct val="0"/>
            </a:spcBef>
            <a:spcAft>
              <a:spcPct val="35000"/>
            </a:spcAft>
            <a:buFont typeface="Arial" panose="020B0604020202020204" pitchFamily="34" charset="0"/>
            <a:buNone/>
          </a:pPr>
          <a:endParaRPr lang="es-ES" sz="1400" kern="1200" dirty="0">
            <a:latin typeface="Red Hat Display"/>
            <a:ea typeface="Red Hat Display"/>
            <a:cs typeface="Red Hat Display"/>
            <a:sym typeface="Red Hat Display"/>
          </a:endParaRPr>
        </a:p>
        <a:p>
          <a:pPr marL="0" lvl="0" indent="0" algn="l" defTabSz="622300">
            <a:lnSpc>
              <a:spcPct val="90000"/>
            </a:lnSpc>
            <a:spcBef>
              <a:spcPct val="0"/>
            </a:spcBef>
            <a:spcAft>
              <a:spcPct val="35000"/>
            </a:spcAft>
            <a:buFont typeface="Arial" panose="020B0604020202020204" pitchFamily="34" charset="0"/>
            <a:buNone/>
          </a:pPr>
          <a:r>
            <a:rPr lang="es-ES" sz="1400" kern="1200" dirty="0">
              <a:latin typeface="Red Hat Display"/>
              <a:ea typeface="Red Hat Display"/>
              <a:cs typeface="Red Hat Display"/>
              <a:sym typeface="Red Hat Display"/>
            </a:rPr>
            <a:t>Utilizar las herramientas de cálculo energético para control</a:t>
          </a:r>
          <a:endParaRPr lang="es-ES" sz="1400" kern="1200" dirty="0"/>
        </a:p>
        <a:p>
          <a:pPr marL="0" lvl="0" indent="0" algn="l" defTabSz="622300">
            <a:lnSpc>
              <a:spcPct val="90000"/>
            </a:lnSpc>
            <a:spcBef>
              <a:spcPct val="0"/>
            </a:spcBef>
            <a:spcAft>
              <a:spcPct val="35000"/>
            </a:spcAft>
            <a:buFont typeface="Arial" panose="020B0604020202020204" pitchFamily="34" charset="0"/>
            <a:buNone/>
          </a:pPr>
          <a:endParaRPr lang="es-ES" sz="1400" kern="1200" dirty="0">
            <a:latin typeface="Red Hat Display"/>
            <a:ea typeface="Red Hat Display"/>
            <a:cs typeface="Red Hat Display"/>
            <a:sym typeface="Red Hat Display"/>
          </a:endParaRPr>
        </a:p>
        <a:p>
          <a:pPr marL="0" lvl="0" indent="0" algn="l" defTabSz="622300">
            <a:lnSpc>
              <a:spcPct val="90000"/>
            </a:lnSpc>
            <a:spcBef>
              <a:spcPct val="0"/>
            </a:spcBef>
            <a:spcAft>
              <a:spcPct val="35000"/>
            </a:spcAft>
            <a:buFont typeface="Arial" panose="020B0604020202020204" pitchFamily="34" charset="0"/>
            <a:buNone/>
          </a:pPr>
          <a:r>
            <a:rPr lang="es-ES" sz="1400" kern="1200" dirty="0">
              <a:latin typeface="Red Hat Display"/>
              <a:ea typeface="Red Hat Display"/>
              <a:cs typeface="Red Hat Display"/>
              <a:sym typeface="Red Hat Display"/>
            </a:rPr>
            <a:t>Consultar una base de datos de medidas de eficiencia energética</a:t>
          </a:r>
        </a:p>
        <a:p>
          <a:pPr marL="0" lvl="0" indent="0" algn="l" defTabSz="622300">
            <a:lnSpc>
              <a:spcPct val="90000"/>
            </a:lnSpc>
            <a:spcBef>
              <a:spcPct val="0"/>
            </a:spcBef>
            <a:spcAft>
              <a:spcPct val="35000"/>
            </a:spcAft>
            <a:buFont typeface="Arial" panose="020B0604020202020204" pitchFamily="34" charset="0"/>
            <a:buNone/>
          </a:pPr>
          <a:endParaRPr lang="es-ES" sz="1400" kern="1200" dirty="0">
            <a:latin typeface="Red Hat Display"/>
            <a:ea typeface="Red Hat Display"/>
            <a:cs typeface="Red Hat Display"/>
            <a:sym typeface="Red Hat Display"/>
          </a:endParaRPr>
        </a:p>
      </dsp:txBody>
      <dsp:txXfrm>
        <a:off x="0" y="1315650"/>
        <a:ext cx="3286399" cy="2993532"/>
      </dsp:txXfrm>
    </dsp:sp>
    <dsp:sp modelId="{6E8AAAB3-4EEE-462A-B147-0A5A7E71B28E}">
      <dsp:nvSpPr>
        <dsp:cNvPr id="0" name=""/>
        <dsp:cNvSpPr/>
      </dsp:nvSpPr>
      <dsp:spPr>
        <a:xfrm>
          <a:off x="3286399" y="635302"/>
          <a:ext cx="7383728" cy="1553977"/>
        </a:xfrm>
        <a:prstGeom prst="rightArrow">
          <a:avLst>
            <a:gd name="adj1" fmla="val 50000"/>
            <a:gd name="adj2" fmla="val 50000"/>
          </a:avLst>
        </a:prstGeom>
        <a:solidFill>
          <a:schemeClr val="accent1">
            <a:alpha val="90000"/>
            <a:hueOff val="0"/>
            <a:satOff val="0"/>
            <a:lumOff val="0"/>
            <a:alphaOff val="-2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46694" numCol="1" spcCol="1270" anchor="ctr" anchorCtr="0">
          <a:noAutofit/>
        </a:bodyPr>
        <a:lstStyle/>
        <a:p>
          <a:pPr marL="0" lvl="0" indent="0" algn="l" defTabSz="1111250">
            <a:lnSpc>
              <a:spcPct val="90000"/>
            </a:lnSpc>
            <a:spcBef>
              <a:spcPct val="0"/>
            </a:spcBef>
            <a:spcAft>
              <a:spcPct val="35000"/>
            </a:spcAft>
            <a:buNone/>
          </a:pPr>
          <a:r>
            <a:rPr lang="es-ES" sz="2500" kern="1200" dirty="0"/>
            <a:t>Empleados</a:t>
          </a:r>
        </a:p>
      </dsp:txBody>
      <dsp:txXfrm>
        <a:off x="3286399" y="1023796"/>
        <a:ext cx="6995234" cy="776989"/>
      </dsp:txXfrm>
    </dsp:sp>
    <dsp:sp modelId="{7B08AA38-17C4-400A-8DBF-DE6DCDA8889C}">
      <dsp:nvSpPr>
        <dsp:cNvPr id="0" name=""/>
        <dsp:cNvSpPr/>
      </dsp:nvSpPr>
      <dsp:spPr>
        <a:xfrm>
          <a:off x="3286399" y="1797061"/>
          <a:ext cx="3286399" cy="2993532"/>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br>
            <a:rPr lang="es-ES" sz="1400" kern="1200" dirty="0">
              <a:latin typeface="Red Hat Display"/>
              <a:ea typeface="Red Hat Display"/>
              <a:cs typeface="Red Hat Display"/>
              <a:sym typeface="Red Hat Display"/>
            </a:rPr>
          </a:br>
          <a:r>
            <a:rPr lang="es-ES" sz="1400" kern="1200" dirty="0">
              <a:latin typeface="Red Hat Display"/>
              <a:ea typeface="Red Hat Display"/>
              <a:cs typeface="Red Hat Display"/>
              <a:sym typeface="Red Hat Display"/>
            </a:rPr>
            <a:t>Participar en seminarios web organizados por el gestor (interno o externo) energético</a:t>
          </a:r>
          <a:endParaRPr lang="es-ES" sz="1400" kern="1200" dirty="0"/>
        </a:p>
        <a:p>
          <a:pPr marL="0" lvl="0" indent="0" algn="l" defTabSz="622300">
            <a:lnSpc>
              <a:spcPct val="90000"/>
            </a:lnSpc>
            <a:spcBef>
              <a:spcPct val="0"/>
            </a:spcBef>
            <a:spcAft>
              <a:spcPct val="35000"/>
            </a:spcAft>
            <a:buFont typeface="Arial" panose="020B0604020202020204" pitchFamily="34" charset="0"/>
            <a:buNone/>
          </a:pPr>
          <a:endParaRPr lang="es-ES" sz="1400" kern="1200" dirty="0">
            <a:latin typeface="Red Hat Display"/>
            <a:ea typeface="Red Hat Display"/>
            <a:cs typeface="Red Hat Display"/>
            <a:sym typeface="Red Hat Display"/>
          </a:endParaRPr>
        </a:p>
        <a:p>
          <a:pPr marL="0" lvl="0" indent="0" algn="l" defTabSz="622300">
            <a:lnSpc>
              <a:spcPct val="90000"/>
            </a:lnSpc>
            <a:spcBef>
              <a:spcPct val="0"/>
            </a:spcBef>
            <a:spcAft>
              <a:spcPct val="35000"/>
            </a:spcAft>
            <a:buFont typeface="Arial" panose="020B0604020202020204" pitchFamily="34" charset="0"/>
            <a:buNone/>
          </a:pPr>
          <a:r>
            <a:rPr lang="es-ES" sz="1400" kern="1200" dirty="0">
              <a:latin typeface="Red Hat Display"/>
              <a:ea typeface="Red Hat Display"/>
              <a:cs typeface="Red Hat Display"/>
              <a:sym typeface="Red Hat Display"/>
            </a:rPr>
            <a:t>Acceder a documentos y presentaciones para capacitarse y formarse en temas de eficiencia energética </a:t>
          </a:r>
          <a:br>
            <a:rPr lang="es-ES" sz="1400" kern="1200" dirty="0">
              <a:latin typeface="Red Hat Display"/>
              <a:ea typeface="Red Hat Display"/>
              <a:cs typeface="Red Hat Display"/>
              <a:sym typeface="Red Hat Display"/>
            </a:rPr>
          </a:br>
          <a:endParaRPr lang="es-ES" sz="1400" kern="1200" dirty="0">
            <a:latin typeface="Red Hat Display"/>
            <a:ea typeface="Red Hat Display"/>
            <a:cs typeface="Red Hat Display"/>
            <a:sym typeface="Red Hat Display"/>
          </a:endParaRPr>
        </a:p>
        <a:p>
          <a:pPr marL="0" lvl="0" indent="0" algn="l" defTabSz="622300">
            <a:lnSpc>
              <a:spcPct val="90000"/>
            </a:lnSpc>
            <a:spcBef>
              <a:spcPct val="0"/>
            </a:spcBef>
            <a:spcAft>
              <a:spcPct val="35000"/>
            </a:spcAft>
            <a:buFont typeface="Arial" panose="020B0604020202020204" pitchFamily="34" charset="0"/>
            <a:buNone/>
          </a:pPr>
          <a:r>
            <a:rPr lang="es-ES" sz="1400" kern="1200" dirty="0">
              <a:latin typeface="Red Hat Display"/>
              <a:ea typeface="Red Hat Display"/>
              <a:cs typeface="Red Hat Display"/>
              <a:sym typeface="Red Hat Display"/>
            </a:rPr>
            <a:t>Aprender a través de cuestionarios y juegos sobre eficiencia energética organizados por el gestor energético</a:t>
          </a:r>
        </a:p>
        <a:p>
          <a:pPr marL="0" lvl="0" indent="0" algn="l" defTabSz="622300">
            <a:lnSpc>
              <a:spcPct val="90000"/>
            </a:lnSpc>
            <a:spcBef>
              <a:spcPct val="0"/>
            </a:spcBef>
            <a:spcAft>
              <a:spcPct val="35000"/>
            </a:spcAft>
            <a:buFont typeface="Arial" panose="020B0604020202020204" pitchFamily="34" charset="0"/>
            <a:buNone/>
          </a:pPr>
          <a:endParaRPr lang="es-ES" sz="1400" kern="1200" dirty="0">
            <a:latin typeface="Red Hat Display"/>
            <a:sym typeface="Red Hat Display"/>
          </a:endParaRPr>
        </a:p>
      </dsp:txBody>
      <dsp:txXfrm>
        <a:off x="3286399" y="1797061"/>
        <a:ext cx="3286399" cy="2993532"/>
      </dsp:txXfrm>
    </dsp:sp>
    <dsp:sp modelId="{26488C90-61A4-465A-A6A1-9E99BA592938}">
      <dsp:nvSpPr>
        <dsp:cNvPr id="0" name=""/>
        <dsp:cNvSpPr/>
      </dsp:nvSpPr>
      <dsp:spPr>
        <a:xfrm>
          <a:off x="6572798" y="1153294"/>
          <a:ext cx="4097329" cy="1553977"/>
        </a:xfrm>
        <a:prstGeom prst="rightArrow">
          <a:avLst>
            <a:gd name="adj1" fmla="val 50000"/>
            <a:gd name="adj2" fmla="val 50000"/>
          </a:avLst>
        </a:prstGeom>
        <a:solidFill>
          <a:schemeClr val="accent1">
            <a:alpha val="90000"/>
            <a:hueOff val="0"/>
            <a:satOff val="0"/>
            <a:lumOff val="0"/>
            <a:alphaOff val="-4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254000" bIns="246694" numCol="1" spcCol="1270" anchor="ctr" anchorCtr="0">
          <a:noAutofit/>
        </a:bodyPr>
        <a:lstStyle/>
        <a:p>
          <a:pPr marL="0" lvl="0" indent="0" algn="l" defTabSz="1111250">
            <a:lnSpc>
              <a:spcPct val="90000"/>
            </a:lnSpc>
            <a:spcBef>
              <a:spcPct val="0"/>
            </a:spcBef>
            <a:spcAft>
              <a:spcPct val="35000"/>
            </a:spcAft>
            <a:buNone/>
          </a:pPr>
          <a:r>
            <a:rPr lang="es-ES" sz="2500" kern="1200" dirty="0"/>
            <a:t>Consultores energéticos </a:t>
          </a:r>
        </a:p>
      </dsp:txBody>
      <dsp:txXfrm>
        <a:off x="6572798" y="1541788"/>
        <a:ext cx="3708835" cy="776989"/>
      </dsp:txXfrm>
    </dsp:sp>
    <dsp:sp modelId="{4921C0E5-C4DA-49E5-9431-C45BAA385AFC}">
      <dsp:nvSpPr>
        <dsp:cNvPr id="0" name=""/>
        <dsp:cNvSpPr/>
      </dsp:nvSpPr>
      <dsp:spPr>
        <a:xfrm>
          <a:off x="6572798" y="2351635"/>
          <a:ext cx="3286399" cy="2949721"/>
        </a:xfrm>
        <a:prstGeom prst="rect">
          <a:avLst/>
        </a:prstGeom>
        <a:solidFill>
          <a:schemeClr val="l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Font typeface="Arial" panose="020B0604020202020204" pitchFamily="34" charset="0"/>
            <a:buNone/>
          </a:pPr>
          <a:br>
            <a:rPr lang="es-ES" sz="1400" kern="1200" dirty="0"/>
          </a:br>
          <a:r>
            <a:rPr lang="es-ES" sz="1400" kern="1200" dirty="0"/>
            <a:t>Acceder a datos útiles relacionados con el consumo de energía de una empresa a la hora de llevar a cabo Auditorías</a:t>
          </a:r>
        </a:p>
        <a:p>
          <a:pPr marL="0" lvl="0" indent="0" algn="l" defTabSz="622300">
            <a:lnSpc>
              <a:spcPct val="90000"/>
            </a:lnSpc>
            <a:spcBef>
              <a:spcPct val="0"/>
            </a:spcBef>
            <a:spcAft>
              <a:spcPct val="35000"/>
            </a:spcAft>
            <a:buFont typeface="Arial" panose="020B0604020202020204" pitchFamily="34" charset="0"/>
            <a:buNone/>
          </a:pPr>
          <a:br>
            <a:rPr lang="es-ES" sz="1400" kern="1200" dirty="0"/>
          </a:br>
          <a:r>
            <a:rPr lang="es-ES" sz="1400" kern="1200" dirty="0"/>
            <a:t>Acceder a información sobre las medidas y buenas prácticas que están implementado las empresas</a:t>
          </a:r>
        </a:p>
      </dsp:txBody>
      <dsp:txXfrm>
        <a:off x="6572798" y="2351635"/>
        <a:ext cx="3286399" cy="29497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F08B68-EBF3-403A-AF6B-4FBED29FA2AA}">
      <dsp:nvSpPr>
        <dsp:cNvPr id="0" name=""/>
        <dsp:cNvSpPr/>
      </dsp:nvSpPr>
      <dsp:spPr>
        <a:xfrm>
          <a:off x="0" y="533213"/>
          <a:ext cx="5221224" cy="540540"/>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t>EMPRESA: HOTEL LA ESQUINA SL</a:t>
          </a:r>
          <a:endParaRPr lang="en-US" sz="2200" kern="1200" dirty="0"/>
        </a:p>
      </dsp:txBody>
      <dsp:txXfrm>
        <a:off x="26387" y="559600"/>
        <a:ext cx="5168450" cy="487766"/>
      </dsp:txXfrm>
    </dsp:sp>
    <dsp:sp modelId="{52D32CEB-2202-4146-97E0-B937512DFBFF}">
      <dsp:nvSpPr>
        <dsp:cNvPr id="0" name=""/>
        <dsp:cNvSpPr/>
      </dsp:nvSpPr>
      <dsp:spPr>
        <a:xfrm>
          <a:off x="0" y="1137113"/>
          <a:ext cx="5221224" cy="540540"/>
        </a:xfrm>
        <a:prstGeom prst="roundRect">
          <a:avLst/>
        </a:prstGeom>
        <a:solidFill>
          <a:schemeClr val="accent2">
            <a:hueOff val="1073936"/>
            <a:satOff val="-3082"/>
            <a:lumOff val="-493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t>Pepito Pérez</a:t>
          </a:r>
          <a:endParaRPr lang="en-US" sz="2200" kern="1200" dirty="0"/>
        </a:p>
      </dsp:txBody>
      <dsp:txXfrm>
        <a:off x="26387" y="1163500"/>
        <a:ext cx="5168450" cy="487766"/>
      </dsp:txXfrm>
    </dsp:sp>
    <dsp:sp modelId="{6649BD86-2F00-4C23-9329-F8500535E0DE}">
      <dsp:nvSpPr>
        <dsp:cNvPr id="0" name=""/>
        <dsp:cNvSpPr/>
      </dsp:nvSpPr>
      <dsp:spPr>
        <a:xfrm>
          <a:off x="0" y="1741014"/>
          <a:ext cx="5221224" cy="540540"/>
        </a:xfrm>
        <a:prstGeom prst="roundRect">
          <a:avLst/>
        </a:prstGeom>
        <a:solidFill>
          <a:schemeClr val="accent2">
            <a:hueOff val="2147871"/>
            <a:satOff val="-6164"/>
            <a:lumOff val="-987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dirty="0"/>
            <a:t>Administrador</a:t>
          </a:r>
          <a:endParaRPr lang="en-US" sz="2200" kern="1200" dirty="0"/>
        </a:p>
      </dsp:txBody>
      <dsp:txXfrm>
        <a:off x="26387" y="1767401"/>
        <a:ext cx="5168450" cy="487766"/>
      </dsp:txXfrm>
    </dsp:sp>
    <dsp:sp modelId="{676FD76F-9A9C-4560-9EF5-6B975E41A3F5}">
      <dsp:nvSpPr>
        <dsp:cNvPr id="0" name=""/>
        <dsp:cNvSpPr/>
      </dsp:nvSpPr>
      <dsp:spPr>
        <a:xfrm>
          <a:off x="0" y="2344914"/>
          <a:ext cx="5221224" cy="540540"/>
        </a:xfrm>
        <a:prstGeom prst="roundRect">
          <a:avLst/>
        </a:prstGeom>
        <a:solidFill>
          <a:schemeClr val="accent2">
            <a:hueOff val="3221807"/>
            <a:satOff val="-9246"/>
            <a:lumOff val="-14805"/>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Almería</a:t>
          </a:r>
          <a:endParaRPr lang="en-US" sz="2200" kern="1200"/>
        </a:p>
      </dsp:txBody>
      <dsp:txXfrm>
        <a:off x="26387" y="2371301"/>
        <a:ext cx="5168450" cy="487766"/>
      </dsp:txXfrm>
    </dsp:sp>
    <dsp:sp modelId="{E5B846E8-8CC4-4F5A-826C-03DF1FDF9797}">
      <dsp:nvSpPr>
        <dsp:cNvPr id="0" name=""/>
        <dsp:cNvSpPr/>
      </dsp:nvSpPr>
      <dsp:spPr>
        <a:xfrm>
          <a:off x="0" y="2948814"/>
          <a:ext cx="5221224" cy="540540"/>
        </a:xfrm>
        <a:prstGeom prst="roundRect">
          <a:avLst/>
        </a:prstGeom>
        <a:solidFill>
          <a:schemeClr val="accent2">
            <a:hueOff val="4295743"/>
            <a:satOff val="-12329"/>
            <a:lumOff val="-1973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CIF: A52390023</a:t>
          </a:r>
          <a:endParaRPr lang="en-US" sz="2200" kern="1200"/>
        </a:p>
      </dsp:txBody>
      <dsp:txXfrm>
        <a:off x="26387" y="2975201"/>
        <a:ext cx="5168450" cy="487766"/>
      </dsp:txXfrm>
    </dsp:sp>
    <dsp:sp modelId="{0CBAD7C8-8FC3-4B39-A40F-481FFF34E4DB}">
      <dsp:nvSpPr>
        <dsp:cNvPr id="0" name=""/>
        <dsp:cNvSpPr/>
      </dsp:nvSpPr>
      <dsp:spPr>
        <a:xfrm>
          <a:off x="0" y="3552714"/>
          <a:ext cx="5221224" cy="540540"/>
        </a:xfrm>
        <a:prstGeom prst="roundRect">
          <a:avLst/>
        </a:prstGeom>
        <a:solidFill>
          <a:schemeClr val="accent2">
            <a:hueOff val="5369678"/>
            <a:satOff val="-15411"/>
            <a:lumOff val="-24674"/>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a-ES" sz="2200" kern="1200"/>
            <a:t>Plaza Flores, 10, 04001 Almería, España</a:t>
          </a:r>
          <a:endParaRPr lang="en-US" sz="2200" kern="1200"/>
        </a:p>
      </dsp:txBody>
      <dsp:txXfrm>
        <a:off x="26387" y="3579101"/>
        <a:ext cx="5168450" cy="487766"/>
      </dsp:txXfrm>
    </dsp:sp>
    <dsp:sp modelId="{D2EFCE0D-68A0-4424-99D8-EA97FB823260}">
      <dsp:nvSpPr>
        <dsp:cNvPr id="0" name=""/>
        <dsp:cNvSpPr/>
      </dsp:nvSpPr>
      <dsp:spPr>
        <a:xfrm>
          <a:off x="0" y="4156614"/>
          <a:ext cx="5221224" cy="540540"/>
        </a:xfrm>
        <a:prstGeom prst="roundRect">
          <a:avLst/>
        </a:prstGeom>
        <a:solidFill>
          <a:schemeClr val="accent2">
            <a:hueOff val="6443614"/>
            <a:satOff val="-18493"/>
            <a:lumOff val="-29609"/>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s-ES" sz="2200" kern="1200"/>
            <a:t>950 23 44 81</a:t>
          </a:r>
          <a:endParaRPr lang="en-US" sz="2200" kern="1200"/>
        </a:p>
      </dsp:txBody>
      <dsp:txXfrm>
        <a:off x="26387" y="4183001"/>
        <a:ext cx="5168450" cy="4877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2B1086-7302-42CA-B1FD-4F1A67873BA0}">
      <dsp:nvSpPr>
        <dsp:cNvPr id="0" name=""/>
        <dsp:cNvSpPr/>
      </dsp:nvSpPr>
      <dsp:spPr>
        <a:xfrm>
          <a:off x="53" y="168331"/>
          <a:ext cx="5076854" cy="489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 sz="1700" b="1" kern="1200"/>
            <a:t>Enfoque en las PYMEs:</a:t>
          </a:r>
          <a:endParaRPr lang="es-ES" sz="1700" kern="1200"/>
        </a:p>
      </dsp:txBody>
      <dsp:txXfrm>
        <a:off x="53" y="168331"/>
        <a:ext cx="5076854" cy="489600"/>
      </dsp:txXfrm>
    </dsp:sp>
    <dsp:sp modelId="{71F3711C-E7D8-4561-B4A2-98ED5CA430C8}">
      <dsp:nvSpPr>
        <dsp:cNvPr id="0" name=""/>
        <dsp:cNvSpPr/>
      </dsp:nvSpPr>
      <dsp:spPr>
        <a:xfrm>
          <a:off x="53" y="657931"/>
          <a:ext cx="5076854" cy="314405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kern="1200" dirty="0"/>
            <a:t>La plataforma ayuda a superar las barreras a las que se enfrentan las </a:t>
          </a:r>
          <a:r>
            <a:rPr lang="es-ES" sz="1700" kern="1200" dirty="0" err="1"/>
            <a:t>PYMEs</a:t>
          </a:r>
          <a:r>
            <a:rPr lang="es-ES" sz="1700" kern="1200" dirty="0"/>
            <a:t> mediante:</a:t>
          </a:r>
        </a:p>
        <a:p>
          <a:pPr marL="342900" lvl="2" indent="-171450" algn="l" defTabSz="755650">
            <a:lnSpc>
              <a:spcPct val="90000"/>
            </a:lnSpc>
            <a:spcBef>
              <a:spcPct val="0"/>
            </a:spcBef>
            <a:spcAft>
              <a:spcPct val="15000"/>
            </a:spcAft>
            <a:buChar char="•"/>
          </a:pPr>
          <a:r>
            <a:rPr lang="es-ES" sz="1700" b="1" kern="1200" dirty="0"/>
            <a:t>Apoyo para implementar recomendaciones de auditorías.</a:t>
          </a:r>
          <a:endParaRPr lang="es-ES" sz="1700" kern="1200" dirty="0"/>
        </a:p>
        <a:p>
          <a:pPr marL="342900" lvl="2" indent="-171450" algn="l" defTabSz="755650">
            <a:lnSpc>
              <a:spcPct val="90000"/>
            </a:lnSpc>
            <a:spcBef>
              <a:spcPct val="0"/>
            </a:spcBef>
            <a:spcAft>
              <a:spcPct val="15000"/>
            </a:spcAft>
            <a:buChar char="•"/>
          </a:pPr>
          <a:r>
            <a:rPr lang="es-ES" sz="1700" b="1" kern="1200"/>
            <a:t>Apoyo para implementar nuevas medidas o buenas práticas. </a:t>
          </a:r>
          <a:endParaRPr lang="es-ES" sz="1700" kern="1200"/>
        </a:p>
        <a:p>
          <a:pPr marL="342900" lvl="2" indent="-171450" algn="l" defTabSz="755650">
            <a:lnSpc>
              <a:spcPct val="90000"/>
            </a:lnSpc>
            <a:spcBef>
              <a:spcPct val="0"/>
            </a:spcBef>
            <a:spcAft>
              <a:spcPct val="15000"/>
            </a:spcAft>
            <a:buChar char="•"/>
          </a:pPr>
          <a:r>
            <a:rPr lang="es-ES" sz="1700" b="1" kern="1200" dirty="0"/>
            <a:t>Seguimiento continuo de medidas adoptadas.</a:t>
          </a:r>
          <a:endParaRPr lang="es-ES" sz="1700" kern="1200" dirty="0"/>
        </a:p>
        <a:p>
          <a:pPr marL="342900" lvl="2" indent="-171450" algn="l" defTabSz="755650">
            <a:lnSpc>
              <a:spcPct val="90000"/>
            </a:lnSpc>
            <a:spcBef>
              <a:spcPct val="0"/>
            </a:spcBef>
            <a:spcAft>
              <a:spcPct val="15000"/>
            </a:spcAft>
            <a:buChar char="•"/>
          </a:pPr>
          <a:r>
            <a:rPr lang="es-ES" sz="1700" b="1" kern="1200" dirty="0"/>
            <a:t>Colaboración dentro de la cadena de valor.</a:t>
          </a:r>
        </a:p>
      </dsp:txBody>
      <dsp:txXfrm>
        <a:off x="53" y="657931"/>
        <a:ext cx="5076854" cy="3144054"/>
      </dsp:txXfrm>
    </dsp:sp>
    <dsp:sp modelId="{26273BB1-E10A-4F43-9655-E3F7674E2BEB}">
      <dsp:nvSpPr>
        <dsp:cNvPr id="0" name=""/>
        <dsp:cNvSpPr/>
      </dsp:nvSpPr>
      <dsp:spPr>
        <a:xfrm>
          <a:off x="5787667" y="168331"/>
          <a:ext cx="5076854" cy="489600"/>
        </a:xfrm>
        <a:prstGeom prst="rect">
          <a:avLst/>
        </a:prstGeom>
        <a:solidFill>
          <a:schemeClr val="accent1">
            <a:hueOff val="0"/>
            <a:satOff val="0"/>
            <a:lumOff val="0"/>
            <a:alphaOff val="0"/>
          </a:schemeClr>
        </a:solid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marL="0" lvl="0" indent="0" algn="ctr" defTabSz="755650">
            <a:lnSpc>
              <a:spcPct val="90000"/>
            </a:lnSpc>
            <a:spcBef>
              <a:spcPct val="0"/>
            </a:spcBef>
            <a:spcAft>
              <a:spcPct val="35000"/>
            </a:spcAft>
            <a:buNone/>
          </a:pPr>
          <a:r>
            <a:rPr lang="es-ES" sz="1700" b="1" kern="1200" dirty="0"/>
            <a:t>Herramientas y Capacidades Ofrecidas:</a:t>
          </a:r>
          <a:endParaRPr lang="es-ES" sz="1700" kern="1200" dirty="0"/>
        </a:p>
      </dsp:txBody>
      <dsp:txXfrm>
        <a:off x="5787667" y="168331"/>
        <a:ext cx="5076854" cy="489600"/>
      </dsp:txXfrm>
    </dsp:sp>
    <dsp:sp modelId="{5087BBD1-3FD8-4FAE-97D2-DFA6246951FE}">
      <dsp:nvSpPr>
        <dsp:cNvPr id="0" name=""/>
        <dsp:cNvSpPr/>
      </dsp:nvSpPr>
      <dsp:spPr>
        <a:xfrm>
          <a:off x="5787667" y="657931"/>
          <a:ext cx="5076854" cy="3144054"/>
        </a:xfrm>
        <a:prstGeom prst="rect">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s-ES" sz="1700" b="1" kern="1200"/>
            <a:t>Plataforma de Formación y Capacitación:</a:t>
          </a:r>
          <a:endParaRPr lang="es-ES" sz="1700" kern="1200"/>
        </a:p>
        <a:p>
          <a:pPr marL="342900" lvl="2" indent="-171450" algn="l" defTabSz="755650">
            <a:lnSpc>
              <a:spcPct val="90000"/>
            </a:lnSpc>
            <a:spcBef>
              <a:spcPct val="0"/>
            </a:spcBef>
            <a:spcAft>
              <a:spcPct val="15000"/>
            </a:spcAft>
            <a:buChar char="•"/>
          </a:pPr>
          <a:r>
            <a:rPr lang="es-ES" sz="1700" kern="1200"/>
            <a:t>Mejora de políticas empresariales en eficiencia energética.</a:t>
          </a:r>
        </a:p>
        <a:p>
          <a:pPr marL="342900" lvl="2" indent="-171450" algn="l" defTabSz="755650">
            <a:lnSpc>
              <a:spcPct val="90000"/>
            </a:lnSpc>
            <a:spcBef>
              <a:spcPct val="0"/>
            </a:spcBef>
            <a:spcAft>
              <a:spcPct val="15000"/>
            </a:spcAft>
            <a:buChar char="•"/>
          </a:pPr>
          <a:r>
            <a:rPr lang="es-ES" sz="1700" kern="1200" dirty="0"/>
            <a:t>Promoción de una cultura energética sostenible.</a:t>
          </a:r>
        </a:p>
        <a:p>
          <a:pPr marL="342900" lvl="2" indent="-171450" algn="l" defTabSz="755650">
            <a:lnSpc>
              <a:spcPct val="90000"/>
            </a:lnSpc>
            <a:spcBef>
              <a:spcPct val="0"/>
            </a:spcBef>
            <a:spcAft>
              <a:spcPct val="15000"/>
            </a:spcAft>
            <a:buChar char="•"/>
          </a:pPr>
          <a:r>
            <a:rPr lang="es-ES" sz="1700" kern="1200" dirty="0"/>
            <a:t>Impulso a la sostenibilidad en la cadena de suministro.</a:t>
          </a:r>
        </a:p>
        <a:p>
          <a:pPr marL="171450" lvl="1" indent="-171450" algn="l" defTabSz="755650">
            <a:lnSpc>
              <a:spcPct val="90000"/>
            </a:lnSpc>
            <a:spcBef>
              <a:spcPct val="0"/>
            </a:spcBef>
            <a:spcAft>
              <a:spcPct val="15000"/>
            </a:spcAft>
            <a:buChar char="•"/>
          </a:pPr>
          <a:r>
            <a:rPr lang="es-ES" sz="1700" b="1" kern="1200" dirty="0"/>
            <a:t>Apoyo Específico a Empresas:</a:t>
          </a:r>
          <a:endParaRPr lang="es-ES" sz="1700" kern="1200" dirty="0"/>
        </a:p>
        <a:p>
          <a:pPr marL="342900" lvl="2" indent="-171450" algn="l" defTabSz="755650">
            <a:lnSpc>
              <a:spcPct val="90000"/>
            </a:lnSpc>
            <a:spcBef>
              <a:spcPct val="0"/>
            </a:spcBef>
            <a:spcAft>
              <a:spcPct val="15000"/>
            </a:spcAft>
            <a:buChar char="•"/>
          </a:pPr>
          <a:r>
            <a:rPr lang="es-ES" sz="1700" kern="1200" dirty="0"/>
            <a:t>Identificación y personalización de soluciones.</a:t>
          </a:r>
        </a:p>
        <a:p>
          <a:pPr marL="342900" lvl="2" indent="-171450" algn="l" defTabSz="755650">
            <a:lnSpc>
              <a:spcPct val="90000"/>
            </a:lnSpc>
            <a:spcBef>
              <a:spcPct val="0"/>
            </a:spcBef>
            <a:spcAft>
              <a:spcPct val="15000"/>
            </a:spcAft>
            <a:buChar char="•"/>
          </a:pPr>
          <a:r>
            <a:rPr lang="es-ES" sz="1700" kern="1200" dirty="0"/>
            <a:t>Diagnósticos energéticos precisos y gratuitos.</a:t>
          </a:r>
        </a:p>
        <a:p>
          <a:pPr marL="342900" lvl="2" indent="-171450" algn="l" defTabSz="755650">
            <a:lnSpc>
              <a:spcPct val="90000"/>
            </a:lnSpc>
            <a:spcBef>
              <a:spcPct val="0"/>
            </a:spcBef>
            <a:spcAft>
              <a:spcPct val="15000"/>
            </a:spcAft>
            <a:buChar char="•"/>
          </a:pPr>
          <a:r>
            <a:rPr lang="es-ES" sz="1700" kern="1200" dirty="0"/>
            <a:t>Capacitación accesible para equipos, empleados y proveedores.</a:t>
          </a:r>
        </a:p>
      </dsp:txBody>
      <dsp:txXfrm>
        <a:off x="5787667" y="657931"/>
        <a:ext cx="5076854" cy="3144054"/>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C42CF8-A13C-44D4-A861-53841376A8D1}" type="datetimeFigureOut">
              <a:rPr lang="es-ES" smtClean="0"/>
              <a:t>05/05/2025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E00BFB-9EA7-4528-BFC8-33510F7E12D9}" type="slidenum">
              <a:rPr lang="es-ES" smtClean="0"/>
              <a:t>‹Nº›</a:t>
            </a:fld>
            <a:endParaRPr lang="es-ES"/>
          </a:p>
        </p:txBody>
      </p:sp>
    </p:spTree>
    <p:extLst>
      <p:ext uri="{BB962C8B-B14F-4D97-AF65-F5344CB8AC3E}">
        <p14:creationId xmlns:p14="http://schemas.microsoft.com/office/powerpoint/2010/main" val="2190419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896f64f70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896f64f707_0_0:notes"/>
          <p:cNvSpPr txBox="1">
            <a:spLocks noGrp="1"/>
          </p:cNvSpPr>
          <p:nvPr>
            <p:ph type="body" idx="1"/>
          </p:nvPr>
        </p:nvSpPr>
        <p:spPr>
          <a:xfrm>
            <a:off x="685801"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7CDB3-A3D6-F805-E933-4192B359680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66009AD-A444-D722-BC18-2614D5548A1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299799F8-FC49-A9E1-766A-B6B594E4EBB4}"/>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86EBDD38-D30B-11B8-7808-0B8145CA62EA}"/>
              </a:ext>
            </a:extLst>
          </p:cNvPr>
          <p:cNvSpPr>
            <a:spLocks noGrp="1"/>
          </p:cNvSpPr>
          <p:nvPr>
            <p:ph type="sldNum" sz="quarter" idx="5"/>
          </p:nvPr>
        </p:nvSpPr>
        <p:spPr/>
        <p:txBody>
          <a:bodyPr/>
          <a:lstStyle/>
          <a:p>
            <a:fld id="{99A1D704-F1F8-4317-BE2D-562E762000B8}" type="slidenum">
              <a:rPr lang="es-ES" smtClean="0"/>
              <a:t>10</a:t>
            </a:fld>
            <a:endParaRPr lang="es-ES"/>
          </a:p>
        </p:txBody>
      </p:sp>
    </p:spTree>
    <p:extLst>
      <p:ext uri="{BB962C8B-B14F-4D97-AF65-F5344CB8AC3E}">
        <p14:creationId xmlns:p14="http://schemas.microsoft.com/office/powerpoint/2010/main" val="218917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6A35C-AA3C-E463-4481-DE1F0FF11CB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1DE4A74-D8BD-A59F-34F9-F1077E0974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C1DE655-FDC4-C5B9-0D0C-EA663AD3F2E1}"/>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5E2B8618-4F0F-8691-3BA8-B92DC981FE6E}"/>
              </a:ext>
            </a:extLst>
          </p:cNvPr>
          <p:cNvSpPr>
            <a:spLocks noGrp="1"/>
          </p:cNvSpPr>
          <p:nvPr>
            <p:ph type="sldNum" sz="quarter" idx="5"/>
          </p:nvPr>
        </p:nvSpPr>
        <p:spPr/>
        <p:txBody>
          <a:bodyPr/>
          <a:lstStyle/>
          <a:p>
            <a:fld id="{99A1D704-F1F8-4317-BE2D-562E762000B8}" type="slidenum">
              <a:rPr lang="es-ES" smtClean="0"/>
              <a:t>11</a:t>
            </a:fld>
            <a:endParaRPr lang="es-ES"/>
          </a:p>
        </p:txBody>
      </p:sp>
    </p:spTree>
    <p:extLst>
      <p:ext uri="{BB962C8B-B14F-4D97-AF65-F5344CB8AC3E}">
        <p14:creationId xmlns:p14="http://schemas.microsoft.com/office/powerpoint/2010/main" val="12778659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276C2-3AA7-9C40-D3BE-DBB2A986F4B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8B2112E4-5463-A600-5BF9-B68046CE319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5C40CF0-014C-F377-970D-0BDCB8609D5C}"/>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0D58C2B1-5253-152B-CA9C-3882D150C322}"/>
              </a:ext>
            </a:extLst>
          </p:cNvPr>
          <p:cNvSpPr>
            <a:spLocks noGrp="1"/>
          </p:cNvSpPr>
          <p:nvPr>
            <p:ph type="sldNum" sz="quarter" idx="5"/>
          </p:nvPr>
        </p:nvSpPr>
        <p:spPr/>
        <p:txBody>
          <a:bodyPr/>
          <a:lstStyle/>
          <a:p>
            <a:fld id="{99A1D704-F1F8-4317-BE2D-562E762000B8}" type="slidenum">
              <a:rPr lang="es-ES" smtClean="0"/>
              <a:t>12</a:t>
            </a:fld>
            <a:endParaRPr lang="es-ES"/>
          </a:p>
        </p:txBody>
      </p:sp>
    </p:spTree>
    <p:extLst>
      <p:ext uri="{BB962C8B-B14F-4D97-AF65-F5344CB8AC3E}">
        <p14:creationId xmlns:p14="http://schemas.microsoft.com/office/powerpoint/2010/main" val="9618108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0C960-B8AA-D061-6EDE-2069804665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6011E28-C9DC-0964-E5B9-3768639FF60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FCDCDA8-31ED-9324-5530-E3A0ABC7A760}"/>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758628DE-7ED7-8E6C-02C9-DD5E8C0219BB}"/>
              </a:ext>
            </a:extLst>
          </p:cNvPr>
          <p:cNvSpPr>
            <a:spLocks noGrp="1"/>
          </p:cNvSpPr>
          <p:nvPr>
            <p:ph type="sldNum" sz="quarter" idx="5"/>
          </p:nvPr>
        </p:nvSpPr>
        <p:spPr/>
        <p:txBody>
          <a:bodyPr/>
          <a:lstStyle/>
          <a:p>
            <a:fld id="{99A1D704-F1F8-4317-BE2D-562E762000B8}" type="slidenum">
              <a:rPr lang="es-ES" smtClean="0"/>
              <a:t>13</a:t>
            </a:fld>
            <a:endParaRPr lang="es-ES"/>
          </a:p>
        </p:txBody>
      </p:sp>
    </p:spTree>
    <p:extLst>
      <p:ext uri="{BB962C8B-B14F-4D97-AF65-F5344CB8AC3E}">
        <p14:creationId xmlns:p14="http://schemas.microsoft.com/office/powerpoint/2010/main" val="13791732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C9450E-740A-EEB4-5993-7C62D228EF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FD11A278-D2CD-1443-95F6-A475F68BA27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571F56E-40CF-9D07-A799-9CF9F0FCD651}"/>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F95899C3-3976-65A1-4A84-E832C6BB5D59}"/>
              </a:ext>
            </a:extLst>
          </p:cNvPr>
          <p:cNvSpPr>
            <a:spLocks noGrp="1"/>
          </p:cNvSpPr>
          <p:nvPr>
            <p:ph type="sldNum" sz="quarter" idx="5"/>
          </p:nvPr>
        </p:nvSpPr>
        <p:spPr/>
        <p:txBody>
          <a:bodyPr/>
          <a:lstStyle/>
          <a:p>
            <a:fld id="{99A1D704-F1F8-4317-BE2D-562E762000B8}" type="slidenum">
              <a:rPr lang="es-ES" smtClean="0"/>
              <a:t>14</a:t>
            </a:fld>
            <a:endParaRPr lang="es-ES"/>
          </a:p>
        </p:txBody>
      </p:sp>
    </p:spTree>
    <p:extLst>
      <p:ext uri="{BB962C8B-B14F-4D97-AF65-F5344CB8AC3E}">
        <p14:creationId xmlns:p14="http://schemas.microsoft.com/office/powerpoint/2010/main" val="19656142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7084D-F7F5-FEE9-CD58-A48C27AB13A4}"/>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DBD081B2-2C5B-15D6-1226-5380FD78F78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2EFC6BA-7B9A-BBF7-9394-6FFA9302789D}"/>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46CC3B17-C9AC-5FEE-85BC-10F05287040D}"/>
              </a:ext>
            </a:extLst>
          </p:cNvPr>
          <p:cNvSpPr>
            <a:spLocks noGrp="1"/>
          </p:cNvSpPr>
          <p:nvPr>
            <p:ph type="sldNum" sz="quarter" idx="5"/>
          </p:nvPr>
        </p:nvSpPr>
        <p:spPr/>
        <p:txBody>
          <a:bodyPr/>
          <a:lstStyle/>
          <a:p>
            <a:fld id="{99A1D704-F1F8-4317-BE2D-562E762000B8}" type="slidenum">
              <a:rPr lang="es-ES" smtClean="0"/>
              <a:t>15</a:t>
            </a:fld>
            <a:endParaRPr lang="es-ES"/>
          </a:p>
        </p:txBody>
      </p:sp>
    </p:spTree>
    <p:extLst>
      <p:ext uri="{BB962C8B-B14F-4D97-AF65-F5344CB8AC3E}">
        <p14:creationId xmlns:p14="http://schemas.microsoft.com/office/powerpoint/2010/main" val="21947814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53D75-1DEC-BB0F-C608-7644D389089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0566A7A-562C-238E-6CF1-510260B645C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4ABBCE9-0913-5791-3426-EBD46703F680}"/>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510153D5-A849-A235-6CA3-71FA00379953}"/>
              </a:ext>
            </a:extLst>
          </p:cNvPr>
          <p:cNvSpPr>
            <a:spLocks noGrp="1"/>
          </p:cNvSpPr>
          <p:nvPr>
            <p:ph type="sldNum" sz="quarter" idx="5"/>
          </p:nvPr>
        </p:nvSpPr>
        <p:spPr/>
        <p:txBody>
          <a:bodyPr/>
          <a:lstStyle/>
          <a:p>
            <a:fld id="{99A1D704-F1F8-4317-BE2D-562E762000B8}" type="slidenum">
              <a:rPr lang="es-ES" smtClean="0"/>
              <a:t>16</a:t>
            </a:fld>
            <a:endParaRPr lang="es-ES"/>
          </a:p>
        </p:txBody>
      </p:sp>
    </p:spTree>
    <p:extLst>
      <p:ext uri="{BB962C8B-B14F-4D97-AF65-F5344CB8AC3E}">
        <p14:creationId xmlns:p14="http://schemas.microsoft.com/office/powerpoint/2010/main" val="36189045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453777-FB23-31A0-824C-4C5D7D3FD8B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BF77FF2-3599-FAC8-3A00-7FA98B87282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1EA91C8-A549-4FFE-657C-6FFF424CF133}"/>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7C35E32A-CD57-383B-09ED-8A388EBD68DB}"/>
              </a:ext>
            </a:extLst>
          </p:cNvPr>
          <p:cNvSpPr>
            <a:spLocks noGrp="1"/>
          </p:cNvSpPr>
          <p:nvPr>
            <p:ph type="sldNum" sz="quarter" idx="5"/>
          </p:nvPr>
        </p:nvSpPr>
        <p:spPr/>
        <p:txBody>
          <a:bodyPr/>
          <a:lstStyle/>
          <a:p>
            <a:fld id="{99A1D704-F1F8-4317-BE2D-562E762000B8}" type="slidenum">
              <a:rPr lang="es-ES" smtClean="0"/>
              <a:t>17</a:t>
            </a:fld>
            <a:endParaRPr lang="es-ES"/>
          </a:p>
        </p:txBody>
      </p:sp>
    </p:spTree>
    <p:extLst>
      <p:ext uri="{BB962C8B-B14F-4D97-AF65-F5344CB8AC3E}">
        <p14:creationId xmlns:p14="http://schemas.microsoft.com/office/powerpoint/2010/main" val="3073604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BF8672-CEEB-61D4-448B-CD8C6BCECC9C}"/>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3E486456-CEBD-6000-2318-4D9BEFB9610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16C7828-78F7-7BCC-A468-5BEE1539E174}"/>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3653CB33-840F-198D-A570-590308C91D9C}"/>
              </a:ext>
            </a:extLst>
          </p:cNvPr>
          <p:cNvSpPr>
            <a:spLocks noGrp="1"/>
          </p:cNvSpPr>
          <p:nvPr>
            <p:ph type="sldNum" sz="quarter" idx="5"/>
          </p:nvPr>
        </p:nvSpPr>
        <p:spPr/>
        <p:txBody>
          <a:bodyPr/>
          <a:lstStyle/>
          <a:p>
            <a:fld id="{99A1D704-F1F8-4317-BE2D-562E762000B8}" type="slidenum">
              <a:rPr lang="es-ES" smtClean="0"/>
              <a:t>18</a:t>
            </a:fld>
            <a:endParaRPr lang="es-ES"/>
          </a:p>
        </p:txBody>
      </p:sp>
    </p:spTree>
    <p:extLst>
      <p:ext uri="{BB962C8B-B14F-4D97-AF65-F5344CB8AC3E}">
        <p14:creationId xmlns:p14="http://schemas.microsoft.com/office/powerpoint/2010/main" val="15160652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E2BA6-8C43-489F-DA00-F786E1F8B16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C5C31C15-9F18-EA5E-7A3A-A8E8F35AA63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3767B05-9F94-0CEB-7E45-65CF5BCE3FA5}"/>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4599F13D-1A88-1A5E-E805-4EEBC3B8ADBE}"/>
              </a:ext>
            </a:extLst>
          </p:cNvPr>
          <p:cNvSpPr>
            <a:spLocks noGrp="1"/>
          </p:cNvSpPr>
          <p:nvPr>
            <p:ph type="sldNum" sz="quarter" idx="5"/>
          </p:nvPr>
        </p:nvSpPr>
        <p:spPr/>
        <p:txBody>
          <a:bodyPr/>
          <a:lstStyle/>
          <a:p>
            <a:fld id="{99A1D704-F1F8-4317-BE2D-562E762000B8}" type="slidenum">
              <a:rPr lang="es-ES" smtClean="0"/>
              <a:t>19</a:t>
            </a:fld>
            <a:endParaRPr lang="es-ES"/>
          </a:p>
        </p:txBody>
      </p:sp>
    </p:spTree>
    <p:extLst>
      <p:ext uri="{BB962C8B-B14F-4D97-AF65-F5344CB8AC3E}">
        <p14:creationId xmlns:p14="http://schemas.microsoft.com/office/powerpoint/2010/main" val="1529039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Tree>
    <p:extLst>
      <p:ext uri="{BB962C8B-B14F-4D97-AF65-F5344CB8AC3E}">
        <p14:creationId xmlns:p14="http://schemas.microsoft.com/office/powerpoint/2010/main" val="42939403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515633-2520-93B5-2D86-68B1D5C32EC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7F5BFDF-F6E2-C854-B230-81E08732A1FF}"/>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414A75D-C172-8800-7D48-EB3819D94CD3}"/>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6CA99FF6-1799-52CA-8359-5501A0AAD078}"/>
              </a:ext>
            </a:extLst>
          </p:cNvPr>
          <p:cNvSpPr>
            <a:spLocks noGrp="1"/>
          </p:cNvSpPr>
          <p:nvPr>
            <p:ph type="sldNum" sz="quarter" idx="5"/>
          </p:nvPr>
        </p:nvSpPr>
        <p:spPr/>
        <p:txBody>
          <a:bodyPr/>
          <a:lstStyle/>
          <a:p>
            <a:fld id="{99A1D704-F1F8-4317-BE2D-562E762000B8}" type="slidenum">
              <a:rPr lang="es-ES" smtClean="0"/>
              <a:t>20</a:t>
            </a:fld>
            <a:endParaRPr lang="es-ES"/>
          </a:p>
        </p:txBody>
      </p:sp>
    </p:spTree>
    <p:extLst>
      <p:ext uri="{BB962C8B-B14F-4D97-AF65-F5344CB8AC3E}">
        <p14:creationId xmlns:p14="http://schemas.microsoft.com/office/powerpoint/2010/main" val="29787667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B6CE8-79EB-7157-72EB-C85AD6EA623A}"/>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1DA0B14-17F8-C60E-D03F-1261D361A48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C2F4FE68-791C-7FE1-DC88-72A279EDA45F}"/>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8305EDE8-A771-4971-8797-5167F3FBEFAA}"/>
              </a:ext>
            </a:extLst>
          </p:cNvPr>
          <p:cNvSpPr>
            <a:spLocks noGrp="1"/>
          </p:cNvSpPr>
          <p:nvPr>
            <p:ph type="sldNum" sz="quarter" idx="5"/>
          </p:nvPr>
        </p:nvSpPr>
        <p:spPr/>
        <p:txBody>
          <a:bodyPr/>
          <a:lstStyle/>
          <a:p>
            <a:fld id="{99A1D704-F1F8-4317-BE2D-562E762000B8}" type="slidenum">
              <a:rPr lang="es-ES" smtClean="0"/>
              <a:t>21</a:t>
            </a:fld>
            <a:endParaRPr lang="es-ES"/>
          </a:p>
        </p:txBody>
      </p:sp>
    </p:spTree>
    <p:extLst>
      <p:ext uri="{BB962C8B-B14F-4D97-AF65-F5344CB8AC3E}">
        <p14:creationId xmlns:p14="http://schemas.microsoft.com/office/powerpoint/2010/main" val="3020247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509EB-E064-B211-C458-FE6F8AF020E8}"/>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DDE47A7-AA42-F539-5293-731FEE94DB8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EE0E1D3-D5F0-CF69-7DD7-B9FF3779D3A4}"/>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7468BB46-3D70-EA5E-CDA6-B66596E91667}"/>
              </a:ext>
            </a:extLst>
          </p:cNvPr>
          <p:cNvSpPr>
            <a:spLocks noGrp="1"/>
          </p:cNvSpPr>
          <p:nvPr>
            <p:ph type="sldNum" sz="quarter" idx="5"/>
          </p:nvPr>
        </p:nvSpPr>
        <p:spPr/>
        <p:txBody>
          <a:bodyPr/>
          <a:lstStyle/>
          <a:p>
            <a:fld id="{99A1D704-F1F8-4317-BE2D-562E762000B8}" type="slidenum">
              <a:rPr lang="es-ES" smtClean="0"/>
              <a:t>22</a:t>
            </a:fld>
            <a:endParaRPr lang="es-ES"/>
          </a:p>
        </p:txBody>
      </p:sp>
    </p:spTree>
    <p:extLst>
      <p:ext uri="{BB962C8B-B14F-4D97-AF65-F5344CB8AC3E}">
        <p14:creationId xmlns:p14="http://schemas.microsoft.com/office/powerpoint/2010/main" val="3772918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8D0C3-D3D1-E14A-6F3B-F355D11B4AE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2C73FAD6-14D3-0A0E-E116-C2C5B342EE2E}"/>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2C7438E-EF12-7B02-0EFD-91CF798BC967}"/>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CA1909CE-9463-7F44-9FE5-AA57F9A2A8A5}"/>
              </a:ext>
            </a:extLst>
          </p:cNvPr>
          <p:cNvSpPr>
            <a:spLocks noGrp="1"/>
          </p:cNvSpPr>
          <p:nvPr>
            <p:ph type="sldNum" sz="quarter" idx="5"/>
          </p:nvPr>
        </p:nvSpPr>
        <p:spPr/>
        <p:txBody>
          <a:bodyPr/>
          <a:lstStyle/>
          <a:p>
            <a:fld id="{99A1D704-F1F8-4317-BE2D-562E762000B8}" type="slidenum">
              <a:rPr lang="es-ES" smtClean="0"/>
              <a:t>23</a:t>
            </a:fld>
            <a:endParaRPr lang="es-ES"/>
          </a:p>
        </p:txBody>
      </p:sp>
    </p:spTree>
    <p:extLst>
      <p:ext uri="{BB962C8B-B14F-4D97-AF65-F5344CB8AC3E}">
        <p14:creationId xmlns:p14="http://schemas.microsoft.com/office/powerpoint/2010/main" val="5528570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B6B47A-5A5B-E996-0D7E-7CA34CAE34BD}"/>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60A012C5-1044-F4FB-14BE-FFF0E5D9A851}"/>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3E8D89B7-B4AC-2BB2-E7AF-F9F4380FBF33}"/>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FFA5099A-08F9-0355-E2F5-8181FC0A516A}"/>
              </a:ext>
            </a:extLst>
          </p:cNvPr>
          <p:cNvSpPr>
            <a:spLocks noGrp="1"/>
          </p:cNvSpPr>
          <p:nvPr>
            <p:ph type="sldNum" sz="quarter" idx="5"/>
          </p:nvPr>
        </p:nvSpPr>
        <p:spPr/>
        <p:txBody>
          <a:bodyPr/>
          <a:lstStyle/>
          <a:p>
            <a:fld id="{99A1D704-F1F8-4317-BE2D-562E762000B8}" type="slidenum">
              <a:rPr lang="es-ES" smtClean="0"/>
              <a:t>24</a:t>
            </a:fld>
            <a:endParaRPr lang="es-ES"/>
          </a:p>
        </p:txBody>
      </p:sp>
    </p:spTree>
    <p:extLst>
      <p:ext uri="{BB962C8B-B14F-4D97-AF65-F5344CB8AC3E}">
        <p14:creationId xmlns:p14="http://schemas.microsoft.com/office/powerpoint/2010/main" val="16385542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CEEAD-3615-BAA0-A575-24E23511856E}"/>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2D3F006-F1DB-C951-38D0-053FBCF88DF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B81F4292-5DA5-6B49-EA1B-408F127442B9}"/>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F447E98F-6B0A-C71F-BFB9-B5E38B9ADF8F}"/>
              </a:ext>
            </a:extLst>
          </p:cNvPr>
          <p:cNvSpPr>
            <a:spLocks noGrp="1"/>
          </p:cNvSpPr>
          <p:nvPr>
            <p:ph type="sldNum" sz="quarter" idx="5"/>
          </p:nvPr>
        </p:nvSpPr>
        <p:spPr/>
        <p:txBody>
          <a:bodyPr/>
          <a:lstStyle/>
          <a:p>
            <a:fld id="{99A1D704-F1F8-4317-BE2D-562E762000B8}" type="slidenum">
              <a:rPr lang="es-ES" smtClean="0"/>
              <a:t>25</a:t>
            </a:fld>
            <a:endParaRPr lang="es-ES"/>
          </a:p>
        </p:txBody>
      </p:sp>
    </p:spTree>
    <p:extLst>
      <p:ext uri="{BB962C8B-B14F-4D97-AF65-F5344CB8AC3E}">
        <p14:creationId xmlns:p14="http://schemas.microsoft.com/office/powerpoint/2010/main" val="2848167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965A8-D450-8255-0ADE-09CF5B24B78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014F739-10EB-CBC6-2784-7243117EE35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4E0518A0-7065-3C4B-11C6-FC32D298C39E}"/>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20AF6B62-373A-2920-A11D-163DF147655D}"/>
              </a:ext>
            </a:extLst>
          </p:cNvPr>
          <p:cNvSpPr>
            <a:spLocks noGrp="1"/>
          </p:cNvSpPr>
          <p:nvPr>
            <p:ph type="sldNum" sz="quarter" idx="5"/>
          </p:nvPr>
        </p:nvSpPr>
        <p:spPr/>
        <p:txBody>
          <a:bodyPr/>
          <a:lstStyle/>
          <a:p>
            <a:fld id="{99A1D704-F1F8-4317-BE2D-562E762000B8}" type="slidenum">
              <a:rPr lang="es-ES" smtClean="0"/>
              <a:t>26</a:t>
            </a:fld>
            <a:endParaRPr lang="es-ES"/>
          </a:p>
        </p:txBody>
      </p:sp>
    </p:spTree>
    <p:extLst>
      <p:ext uri="{BB962C8B-B14F-4D97-AF65-F5344CB8AC3E}">
        <p14:creationId xmlns:p14="http://schemas.microsoft.com/office/powerpoint/2010/main" val="155422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780C6-BC79-CD23-CDBB-048597B17371}"/>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1CEB319-E073-E22A-5F37-7F013DA46BD5}"/>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6339D0C9-B183-9B2C-9E0A-51F370B5A395}"/>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6544FA77-B192-654E-2BF5-F8432AA20006}"/>
              </a:ext>
            </a:extLst>
          </p:cNvPr>
          <p:cNvSpPr>
            <a:spLocks noGrp="1"/>
          </p:cNvSpPr>
          <p:nvPr>
            <p:ph type="sldNum" sz="quarter" idx="5"/>
          </p:nvPr>
        </p:nvSpPr>
        <p:spPr/>
        <p:txBody>
          <a:bodyPr/>
          <a:lstStyle/>
          <a:p>
            <a:fld id="{99A1D704-F1F8-4317-BE2D-562E762000B8}" type="slidenum">
              <a:rPr lang="es-ES" smtClean="0"/>
              <a:t>27</a:t>
            </a:fld>
            <a:endParaRPr lang="es-ES"/>
          </a:p>
        </p:txBody>
      </p:sp>
    </p:spTree>
    <p:extLst>
      <p:ext uri="{BB962C8B-B14F-4D97-AF65-F5344CB8AC3E}">
        <p14:creationId xmlns:p14="http://schemas.microsoft.com/office/powerpoint/2010/main" val="32640778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CD505-8FC1-2806-43D9-47E63A897B7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F61860A-D7D7-BE72-F183-99063D547AE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DCB0E13F-32C1-4D5C-CA17-9B83B40A6793}"/>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9C297118-1546-7AA9-AE45-23C958CE896A}"/>
              </a:ext>
            </a:extLst>
          </p:cNvPr>
          <p:cNvSpPr>
            <a:spLocks noGrp="1"/>
          </p:cNvSpPr>
          <p:nvPr>
            <p:ph type="sldNum" sz="quarter" idx="5"/>
          </p:nvPr>
        </p:nvSpPr>
        <p:spPr/>
        <p:txBody>
          <a:bodyPr/>
          <a:lstStyle/>
          <a:p>
            <a:fld id="{99A1D704-F1F8-4317-BE2D-562E762000B8}" type="slidenum">
              <a:rPr lang="es-ES" smtClean="0"/>
              <a:t>28</a:t>
            </a:fld>
            <a:endParaRPr lang="es-ES"/>
          </a:p>
        </p:txBody>
      </p:sp>
    </p:spTree>
    <p:extLst>
      <p:ext uri="{BB962C8B-B14F-4D97-AF65-F5344CB8AC3E}">
        <p14:creationId xmlns:p14="http://schemas.microsoft.com/office/powerpoint/2010/main" val="3888037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09464-CF37-B1CD-C714-2C84D90DA77B}"/>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B17C2E10-33C2-44A1-DCE8-CA325424C636}"/>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83AEC6D-EF1E-9DDF-3CB5-69652A845FCD}"/>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C0F5E8B7-1FF9-DDE6-DE5F-22270959E0FD}"/>
              </a:ext>
            </a:extLst>
          </p:cNvPr>
          <p:cNvSpPr>
            <a:spLocks noGrp="1"/>
          </p:cNvSpPr>
          <p:nvPr>
            <p:ph type="sldNum" sz="quarter" idx="5"/>
          </p:nvPr>
        </p:nvSpPr>
        <p:spPr/>
        <p:txBody>
          <a:bodyPr/>
          <a:lstStyle/>
          <a:p>
            <a:fld id="{99A1D704-F1F8-4317-BE2D-562E762000B8}" type="slidenum">
              <a:rPr lang="es-ES" smtClean="0"/>
              <a:t>29</a:t>
            </a:fld>
            <a:endParaRPr lang="es-ES"/>
          </a:p>
        </p:txBody>
      </p:sp>
    </p:spTree>
    <p:extLst>
      <p:ext uri="{BB962C8B-B14F-4D97-AF65-F5344CB8AC3E}">
        <p14:creationId xmlns:p14="http://schemas.microsoft.com/office/powerpoint/2010/main" val="42886745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24A2E8-D4C8-8BB3-897E-37A475C7D53D}"/>
            </a:ext>
          </a:extLst>
        </p:cNvPr>
        <p:cNvGrpSpPr/>
        <p:nvPr/>
      </p:nvGrpSpPr>
      <p:grpSpPr>
        <a:xfrm>
          <a:off x="0" y="0"/>
          <a:ext cx="0" cy="0"/>
          <a:chOff x="0" y="0"/>
          <a:chExt cx="0" cy="0"/>
        </a:xfrm>
      </p:grpSpPr>
      <p:sp>
        <p:nvSpPr>
          <p:cNvPr id="2" name="Segnaposto immagine diapositiva 1">
            <a:extLst>
              <a:ext uri="{FF2B5EF4-FFF2-40B4-BE49-F238E27FC236}">
                <a16:creationId xmlns:a16="http://schemas.microsoft.com/office/drawing/2014/main" id="{6538F1AD-A873-E0C2-2598-83022D2E6128}"/>
              </a:ext>
            </a:extLst>
          </p:cNvPr>
          <p:cNvSpPr>
            <a:spLocks noGrp="1" noRot="1" noChangeAspect="1"/>
          </p:cNvSpPr>
          <p:nvPr>
            <p:ph type="sldImg"/>
          </p:nvPr>
        </p:nvSpPr>
        <p:spPr/>
      </p:sp>
      <p:sp>
        <p:nvSpPr>
          <p:cNvPr id="3" name="Segnaposto note 2">
            <a:extLst>
              <a:ext uri="{FF2B5EF4-FFF2-40B4-BE49-F238E27FC236}">
                <a16:creationId xmlns:a16="http://schemas.microsoft.com/office/drawing/2014/main" id="{D48055DC-8851-5348-4B66-4893D7110137}"/>
              </a:ext>
            </a:extLst>
          </p:cNvPr>
          <p:cNvSpPr>
            <a:spLocks noGrp="1"/>
          </p:cNvSpPr>
          <p:nvPr>
            <p:ph type="body" idx="1"/>
          </p:nvPr>
        </p:nvSpPr>
        <p:spPr/>
        <p:txBody>
          <a:bodyPr/>
          <a:lstStyle/>
          <a:p>
            <a:endParaRPr lang="it-IT"/>
          </a:p>
        </p:txBody>
      </p:sp>
    </p:spTree>
    <p:extLst>
      <p:ext uri="{BB962C8B-B14F-4D97-AF65-F5344CB8AC3E}">
        <p14:creationId xmlns:p14="http://schemas.microsoft.com/office/powerpoint/2010/main" val="40529501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8C1820-27E7-AB5E-DB50-330E6CEE5686}"/>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D2D2E04-6C0A-340D-C0E6-5AC88870E5FB}"/>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1704DD01-C5F8-8555-CDD8-FC7F5A478356}"/>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825F7BE0-268C-178B-ED72-205C151923C2}"/>
              </a:ext>
            </a:extLst>
          </p:cNvPr>
          <p:cNvSpPr>
            <a:spLocks noGrp="1"/>
          </p:cNvSpPr>
          <p:nvPr>
            <p:ph type="sldNum" sz="quarter" idx="5"/>
          </p:nvPr>
        </p:nvSpPr>
        <p:spPr/>
        <p:txBody>
          <a:bodyPr/>
          <a:lstStyle/>
          <a:p>
            <a:fld id="{99A1D704-F1F8-4317-BE2D-562E762000B8}" type="slidenum">
              <a:rPr lang="es-ES" smtClean="0"/>
              <a:t>30</a:t>
            </a:fld>
            <a:endParaRPr lang="es-ES"/>
          </a:p>
        </p:txBody>
      </p:sp>
    </p:spTree>
    <p:extLst>
      <p:ext uri="{BB962C8B-B14F-4D97-AF65-F5344CB8AC3E}">
        <p14:creationId xmlns:p14="http://schemas.microsoft.com/office/powerpoint/2010/main" val="35391924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DA4F67-9D57-B65D-BE4D-1C621C6116B5}"/>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13655B76-C8F8-D719-B5C9-9FB8383488EC}"/>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50648F3-2A76-A28C-72D7-B3B312EC94A0}"/>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48D36466-032B-75DB-D76B-AF23034A7F9C}"/>
              </a:ext>
            </a:extLst>
          </p:cNvPr>
          <p:cNvSpPr>
            <a:spLocks noGrp="1"/>
          </p:cNvSpPr>
          <p:nvPr>
            <p:ph type="sldNum" sz="quarter" idx="5"/>
          </p:nvPr>
        </p:nvSpPr>
        <p:spPr/>
        <p:txBody>
          <a:bodyPr/>
          <a:lstStyle/>
          <a:p>
            <a:fld id="{99A1D704-F1F8-4317-BE2D-562E762000B8}" type="slidenum">
              <a:rPr lang="es-ES" smtClean="0"/>
              <a:t>31</a:t>
            </a:fld>
            <a:endParaRPr lang="es-ES"/>
          </a:p>
        </p:txBody>
      </p:sp>
    </p:spTree>
    <p:extLst>
      <p:ext uri="{BB962C8B-B14F-4D97-AF65-F5344CB8AC3E}">
        <p14:creationId xmlns:p14="http://schemas.microsoft.com/office/powerpoint/2010/main" val="45906714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0CF6F6-62C6-D26C-A12C-B42B09906B59}"/>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EB9C146C-13C0-CF24-C0FA-A4FBDDD016FA}"/>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8629378E-4C87-1423-DC8D-649D9CADCBEA}"/>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3E4DB8D0-08AF-C588-BE4A-05672B49A20A}"/>
              </a:ext>
            </a:extLst>
          </p:cNvPr>
          <p:cNvSpPr>
            <a:spLocks noGrp="1"/>
          </p:cNvSpPr>
          <p:nvPr>
            <p:ph type="sldNum" sz="quarter" idx="5"/>
          </p:nvPr>
        </p:nvSpPr>
        <p:spPr/>
        <p:txBody>
          <a:bodyPr/>
          <a:lstStyle/>
          <a:p>
            <a:fld id="{99A1D704-F1F8-4317-BE2D-562E762000B8}" type="slidenum">
              <a:rPr lang="es-ES" smtClean="0"/>
              <a:t>32</a:t>
            </a:fld>
            <a:endParaRPr lang="es-ES"/>
          </a:p>
        </p:txBody>
      </p:sp>
    </p:spTree>
    <p:extLst>
      <p:ext uri="{BB962C8B-B14F-4D97-AF65-F5344CB8AC3E}">
        <p14:creationId xmlns:p14="http://schemas.microsoft.com/office/powerpoint/2010/main" val="15076660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908038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ca-ES" dirty="0"/>
          </a:p>
        </p:txBody>
      </p:sp>
      <p:sp>
        <p:nvSpPr>
          <p:cNvPr id="4" name="Marcador de número de diapositiva 3"/>
          <p:cNvSpPr>
            <a:spLocks noGrp="1"/>
          </p:cNvSpPr>
          <p:nvPr>
            <p:ph type="sldNum" sz="quarter" idx="5"/>
          </p:nvPr>
        </p:nvSpPr>
        <p:spPr/>
        <p:txBody>
          <a:bodyPr/>
          <a:lstStyle/>
          <a:p>
            <a:fld id="{99A1D704-F1F8-4317-BE2D-562E762000B8}" type="slidenum">
              <a:rPr lang="es-ES" smtClean="0"/>
              <a:t>5</a:t>
            </a:fld>
            <a:endParaRPr lang="es-ES"/>
          </a:p>
        </p:txBody>
      </p:sp>
    </p:spTree>
    <p:extLst>
      <p:ext uri="{BB962C8B-B14F-4D97-AF65-F5344CB8AC3E}">
        <p14:creationId xmlns:p14="http://schemas.microsoft.com/office/powerpoint/2010/main" val="644204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CF078-2992-72A1-1D99-B97EF4961E2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78F67CFC-37CF-C382-F683-DA066B547B70}"/>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75A1F2DE-2F86-CAA6-D965-A9D3B9E0233F}"/>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2CE1897B-EB73-DCDE-E16B-138B101D47DC}"/>
              </a:ext>
            </a:extLst>
          </p:cNvPr>
          <p:cNvSpPr>
            <a:spLocks noGrp="1"/>
          </p:cNvSpPr>
          <p:nvPr>
            <p:ph type="sldNum" sz="quarter" idx="5"/>
          </p:nvPr>
        </p:nvSpPr>
        <p:spPr/>
        <p:txBody>
          <a:bodyPr/>
          <a:lstStyle/>
          <a:p>
            <a:fld id="{99A1D704-F1F8-4317-BE2D-562E762000B8}" type="slidenum">
              <a:rPr lang="es-ES" smtClean="0"/>
              <a:t>6</a:t>
            </a:fld>
            <a:endParaRPr lang="es-ES"/>
          </a:p>
        </p:txBody>
      </p:sp>
    </p:spTree>
    <p:extLst>
      <p:ext uri="{BB962C8B-B14F-4D97-AF65-F5344CB8AC3E}">
        <p14:creationId xmlns:p14="http://schemas.microsoft.com/office/powerpoint/2010/main" val="30075753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C5C2F-A5F5-BA40-676E-9F329D0034D3}"/>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DBCF043-1565-38AA-44D3-9968F573E57D}"/>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98CC26D5-4FF4-24B5-CEC5-65C682FF34CB}"/>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6A06A387-354A-1775-4DA4-9D0807383944}"/>
              </a:ext>
            </a:extLst>
          </p:cNvPr>
          <p:cNvSpPr>
            <a:spLocks noGrp="1"/>
          </p:cNvSpPr>
          <p:nvPr>
            <p:ph type="sldNum" sz="quarter" idx="5"/>
          </p:nvPr>
        </p:nvSpPr>
        <p:spPr/>
        <p:txBody>
          <a:bodyPr/>
          <a:lstStyle/>
          <a:p>
            <a:fld id="{99A1D704-F1F8-4317-BE2D-562E762000B8}" type="slidenum">
              <a:rPr lang="es-ES" smtClean="0"/>
              <a:t>7</a:t>
            </a:fld>
            <a:endParaRPr lang="es-ES"/>
          </a:p>
        </p:txBody>
      </p:sp>
    </p:spTree>
    <p:extLst>
      <p:ext uri="{BB962C8B-B14F-4D97-AF65-F5344CB8AC3E}">
        <p14:creationId xmlns:p14="http://schemas.microsoft.com/office/powerpoint/2010/main" val="10381221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818E61-0293-176E-F226-AC6B6875FC60}"/>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47248824-BF3D-FBFF-1C1F-8AE31C977EE8}"/>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097BE63C-9AA5-D9D1-D9A9-C91C538B0708}"/>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4A9B67CA-165E-175B-71C5-41FC82CA15CC}"/>
              </a:ext>
            </a:extLst>
          </p:cNvPr>
          <p:cNvSpPr>
            <a:spLocks noGrp="1"/>
          </p:cNvSpPr>
          <p:nvPr>
            <p:ph type="sldNum" sz="quarter" idx="5"/>
          </p:nvPr>
        </p:nvSpPr>
        <p:spPr/>
        <p:txBody>
          <a:bodyPr/>
          <a:lstStyle/>
          <a:p>
            <a:fld id="{99A1D704-F1F8-4317-BE2D-562E762000B8}" type="slidenum">
              <a:rPr lang="es-ES" smtClean="0"/>
              <a:t>8</a:t>
            </a:fld>
            <a:endParaRPr lang="es-ES"/>
          </a:p>
        </p:txBody>
      </p:sp>
    </p:spTree>
    <p:extLst>
      <p:ext uri="{BB962C8B-B14F-4D97-AF65-F5344CB8AC3E}">
        <p14:creationId xmlns:p14="http://schemas.microsoft.com/office/powerpoint/2010/main" val="1469265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A7AEA4-FA03-CC8C-1BA3-0B6ABB5B748F}"/>
            </a:ext>
          </a:extLst>
        </p:cNvPr>
        <p:cNvGrpSpPr/>
        <p:nvPr/>
      </p:nvGrpSpPr>
      <p:grpSpPr>
        <a:xfrm>
          <a:off x="0" y="0"/>
          <a:ext cx="0" cy="0"/>
          <a:chOff x="0" y="0"/>
          <a:chExt cx="0" cy="0"/>
        </a:xfrm>
      </p:grpSpPr>
      <p:sp>
        <p:nvSpPr>
          <p:cNvPr id="2" name="Marcador de imagen de diapositiva 1">
            <a:extLst>
              <a:ext uri="{FF2B5EF4-FFF2-40B4-BE49-F238E27FC236}">
                <a16:creationId xmlns:a16="http://schemas.microsoft.com/office/drawing/2014/main" id="{9CABF701-24E5-E4A3-049A-9DE4D496ED73}"/>
              </a:ext>
            </a:extLst>
          </p:cNvPr>
          <p:cNvSpPr>
            <a:spLocks noGrp="1" noRot="1" noChangeAspect="1"/>
          </p:cNvSpPr>
          <p:nvPr>
            <p:ph type="sldImg"/>
          </p:nvPr>
        </p:nvSpPr>
        <p:spPr/>
      </p:sp>
      <p:sp>
        <p:nvSpPr>
          <p:cNvPr id="3" name="Marcador de notas 2">
            <a:extLst>
              <a:ext uri="{FF2B5EF4-FFF2-40B4-BE49-F238E27FC236}">
                <a16:creationId xmlns:a16="http://schemas.microsoft.com/office/drawing/2014/main" id="{5AFE821F-310B-5FBE-065A-9B22A7C3B3C6}"/>
              </a:ext>
            </a:extLst>
          </p:cNvPr>
          <p:cNvSpPr>
            <a:spLocks noGrp="1"/>
          </p:cNvSpPr>
          <p:nvPr>
            <p:ph type="body" idx="1"/>
          </p:nvPr>
        </p:nvSpPr>
        <p:spPr/>
        <p:txBody>
          <a:bodyPr/>
          <a:lstStyle/>
          <a:p>
            <a:endParaRPr lang="ca-ES" dirty="0"/>
          </a:p>
        </p:txBody>
      </p:sp>
      <p:sp>
        <p:nvSpPr>
          <p:cNvPr id="4" name="Marcador de número de diapositiva 3">
            <a:extLst>
              <a:ext uri="{FF2B5EF4-FFF2-40B4-BE49-F238E27FC236}">
                <a16:creationId xmlns:a16="http://schemas.microsoft.com/office/drawing/2014/main" id="{7015C5DB-3AF4-F18D-07EA-4382C976A511}"/>
              </a:ext>
            </a:extLst>
          </p:cNvPr>
          <p:cNvSpPr>
            <a:spLocks noGrp="1"/>
          </p:cNvSpPr>
          <p:nvPr>
            <p:ph type="sldNum" sz="quarter" idx="5"/>
          </p:nvPr>
        </p:nvSpPr>
        <p:spPr/>
        <p:txBody>
          <a:bodyPr/>
          <a:lstStyle/>
          <a:p>
            <a:fld id="{99A1D704-F1F8-4317-BE2D-562E762000B8}" type="slidenum">
              <a:rPr lang="es-ES" smtClean="0"/>
              <a:t>9</a:t>
            </a:fld>
            <a:endParaRPr lang="es-ES"/>
          </a:p>
        </p:txBody>
      </p:sp>
    </p:spTree>
    <p:extLst>
      <p:ext uri="{BB962C8B-B14F-4D97-AF65-F5344CB8AC3E}">
        <p14:creationId xmlns:p14="http://schemas.microsoft.com/office/powerpoint/2010/main" val="3284050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E61DCC8-694B-A607-16A4-CD980C449BE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9201EE3A-C767-9AD4-02EB-1C27197FB2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B1DBF2D-06E5-7495-50E0-04C5DAAABC8B}"/>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5" name="Marcador de pie de página 4">
            <a:extLst>
              <a:ext uri="{FF2B5EF4-FFF2-40B4-BE49-F238E27FC236}">
                <a16:creationId xmlns:a16="http://schemas.microsoft.com/office/drawing/2014/main" id="{4ED10215-7ADB-CB37-85C5-36F7896731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A89CBCF-C10F-EF26-A40B-17E295E36D8A}"/>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29539875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94331D-64F2-9F4E-597F-2A0F320668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6AC69AC-3635-4669-F912-BDCA944598B9}"/>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122DBB-1A18-87F3-65A1-70E5422DB627}"/>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5" name="Marcador de pie de página 4">
            <a:extLst>
              <a:ext uri="{FF2B5EF4-FFF2-40B4-BE49-F238E27FC236}">
                <a16:creationId xmlns:a16="http://schemas.microsoft.com/office/drawing/2014/main" id="{19AAC0E5-3456-F282-62C0-11E9897E2D8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EF4354-7248-08D6-1494-1A48BB26E08D}"/>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205912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AA556F77-606E-C68F-1A8C-079A64F3CB5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DAD677C-EF4B-41E9-736D-58AE0515F46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5264811-F479-24E6-8C7A-E1F29D36A18E}"/>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5" name="Marcador de pie de página 4">
            <a:extLst>
              <a:ext uri="{FF2B5EF4-FFF2-40B4-BE49-F238E27FC236}">
                <a16:creationId xmlns:a16="http://schemas.microsoft.com/office/drawing/2014/main" id="{0F9CCF00-D638-5F31-6C5E-AFAC8DDD3AD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CCEB00E-E7FB-B7AF-BC63-5EFF37E25DCD}"/>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37732242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3A6CAF-C7BF-255E-B992-D878A872560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6EEEB1C-B261-6876-A289-40BBEE0E265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21ED4A2-E0BE-D6DA-2B2B-E9CACEDE6590}"/>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5" name="Marcador de pie de página 4">
            <a:extLst>
              <a:ext uri="{FF2B5EF4-FFF2-40B4-BE49-F238E27FC236}">
                <a16:creationId xmlns:a16="http://schemas.microsoft.com/office/drawing/2014/main" id="{BC2B1126-57A0-3D4F-6E30-933CBB980BB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1D4CDB-6B10-E7A0-FC1C-B708E35C6DE4}"/>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1247433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B590-DE89-6FC3-D9D3-4DFA0BE748A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9798E95E-3502-2220-2378-3780597A540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B1E37BE-0E2E-1F27-EE5C-6DD597B96A4A}"/>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5" name="Marcador de pie de página 4">
            <a:extLst>
              <a:ext uri="{FF2B5EF4-FFF2-40B4-BE49-F238E27FC236}">
                <a16:creationId xmlns:a16="http://schemas.microsoft.com/office/drawing/2014/main" id="{531AECCB-DC06-606E-5DB0-D58B9E54CF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B7903A6-4556-BC4A-A660-A395E0455162}"/>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3343876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FFC5F4E-4C60-540B-0416-F2D5199927A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4913D2F-5922-4F78-915F-473074DAE4D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4D08C66A-DE68-8CCB-D4D1-4F788F85C7CF}"/>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F0E78A1-DAF6-2A54-2320-89BE31D232F6}"/>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6" name="Marcador de pie de página 5">
            <a:extLst>
              <a:ext uri="{FF2B5EF4-FFF2-40B4-BE49-F238E27FC236}">
                <a16:creationId xmlns:a16="http://schemas.microsoft.com/office/drawing/2014/main" id="{5D43F30C-A46C-0990-E1BC-77FA86DC0C2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E2CFF90-3FFA-9CF3-64D2-F3644AA524F3}"/>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4160601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52FDC7-87D9-C157-2A9F-85C6B89C8EA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68E2FDEE-DB90-881E-876D-3265BA17CE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6BD63233-F724-9FCE-3B54-929EC4DC4196}"/>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DA2565E4-3BC5-3C6E-5B0C-82A6136294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55F7E69-F46E-5404-DA5D-A7621510DBE0}"/>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1675C85-398F-D51C-8516-92D8490334CA}"/>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8" name="Marcador de pie de página 7">
            <a:extLst>
              <a:ext uri="{FF2B5EF4-FFF2-40B4-BE49-F238E27FC236}">
                <a16:creationId xmlns:a16="http://schemas.microsoft.com/office/drawing/2014/main" id="{FC29F0E3-72E0-34F7-8292-D320235E585A}"/>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731AC30B-EC8F-9D31-21F9-8A8A340554D3}"/>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1253913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4EB43E-998F-1E7B-F719-B42F8105B1E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C5EBF5A5-DF2F-0D5C-D8F3-E7B35A620111}"/>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4" name="Marcador de pie de página 3">
            <a:extLst>
              <a:ext uri="{FF2B5EF4-FFF2-40B4-BE49-F238E27FC236}">
                <a16:creationId xmlns:a16="http://schemas.microsoft.com/office/drawing/2014/main" id="{8D32AC6D-D082-5D72-67CB-FFDE68CCC9F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4B448EB-5F43-AF82-B208-858D4A20A77A}"/>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788418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AB39C47-1306-C4F3-D3B5-D389995D2EE9}"/>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3" name="Marcador de pie de página 2">
            <a:extLst>
              <a:ext uri="{FF2B5EF4-FFF2-40B4-BE49-F238E27FC236}">
                <a16:creationId xmlns:a16="http://schemas.microsoft.com/office/drawing/2014/main" id="{6E3FB8CB-F1F9-8497-000D-62910C7FDAE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3FF3161-8AE6-C7EA-18ED-FCE575AAC02D}"/>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2183727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FFCB45-9233-AEC9-3F1E-F24C8777A81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E71786DB-388C-5340-BA78-82671A5B5D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8EFF79D-FB4F-247A-948F-43B36636AD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7DE3FCE-1400-183F-372E-2BEAC54D2076}"/>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6" name="Marcador de pie de página 5">
            <a:extLst>
              <a:ext uri="{FF2B5EF4-FFF2-40B4-BE49-F238E27FC236}">
                <a16:creationId xmlns:a16="http://schemas.microsoft.com/office/drawing/2014/main" id="{8D59C1F5-E732-A6EE-3301-B66757862A6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F2B7AF1-2959-C01F-5D76-FF4F50F4AE8D}"/>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1010418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29E1E8-FB9B-31F5-1B0A-457E60A8261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8BB36EF-6A22-3AA7-DBBA-DE009607F7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61474CE1-12FC-8F33-9508-F3C20A59A5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DF5326E-D93A-C13E-FCFD-3E37FE0955AB}"/>
              </a:ext>
            </a:extLst>
          </p:cNvPr>
          <p:cNvSpPr>
            <a:spLocks noGrp="1"/>
          </p:cNvSpPr>
          <p:nvPr>
            <p:ph type="dt" sz="half" idx="10"/>
          </p:nvPr>
        </p:nvSpPr>
        <p:spPr/>
        <p:txBody>
          <a:bodyPr/>
          <a:lstStyle/>
          <a:p>
            <a:fld id="{6505E39C-62B1-4E14-A088-40A9A568C0F7}" type="datetimeFigureOut">
              <a:rPr lang="es-ES" smtClean="0"/>
              <a:t>05/05/2025</a:t>
            </a:fld>
            <a:endParaRPr lang="es-ES"/>
          </a:p>
        </p:txBody>
      </p:sp>
      <p:sp>
        <p:nvSpPr>
          <p:cNvPr id="6" name="Marcador de pie de página 5">
            <a:extLst>
              <a:ext uri="{FF2B5EF4-FFF2-40B4-BE49-F238E27FC236}">
                <a16:creationId xmlns:a16="http://schemas.microsoft.com/office/drawing/2014/main" id="{42E43F99-A194-44D6-DD61-9D8C6BB7E4B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6FAAD2D-2FDB-D09E-1EA9-79EE02102BC8}"/>
              </a:ext>
            </a:extLst>
          </p:cNvPr>
          <p:cNvSpPr>
            <a:spLocks noGrp="1"/>
          </p:cNvSpPr>
          <p:nvPr>
            <p:ph type="sldNum" sz="quarter" idx="12"/>
          </p:nvPr>
        </p:nvSpPr>
        <p:spPr/>
        <p:txBody>
          <a:bodyPr/>
          <a:lstStyle/>
          <a:p>
            <a:fld id="{B0DA6A4C-178F-4519-9500-F3D673C680DB}" type="slidenum">
              <a:rPr lang="es-ES" smtClean="0"/>
              <a:t>‹Nº›</a:t>
            </a:fld>
            <a:endParaRPr lang="es-ES"/>
          </a:p>
        </p:txBody>
      </p:sp>
    </p:spTree>
    <p:extLst>
      <p:ext uri="{BB962C8B-B14F-4D97-AF65-F5344CB8AC3E}">
        <p14:creationId xmlns:p14="http://schemas.microsoft.com/office/powerpoint/2010/main" val="3781731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A656184-3F04-7B4C-F6A6-994CEFB30CB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86F2BC-FBFA-7408-5DC7-F1FAC96043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9FAAFBE-D65E-50D5-7A6A-B021B90530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505E39C-62B1-4E14-A088-40A9A568C0F7}" type="datetimeFigureOut">
              <a:rPr lang="es-ES" smtClean="0"/>
              <a:t>05/05/2025</a:t>
            </a:fld>
            <a:endParaRPr lang="es-ES"/>
          </a:p>
        </p:txBody>
      </p:sp>
      <p:sp>
        <p:nvSpPr>
          <p:cNvPr id="5" name="Marcador de pie de página 4">
            <a:extLst>
              <a:ext uri="{FF2B5EF4-FFF2-40B4-BE49-F238E27FC236}">
                <a16:creationId xmlns:a16="http://schemas.microsoft.com/office/drawing/2014/main" id="{C9FAB6F4-29F6-4C31-3BF6-34C735E4BC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813B649-FC74-D0DC-7E3C-D673444357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B0DA6A4C-178F-4519-9500-F3D673C680DB}" type="slidenum">
              <a:rPr lang="es-ES" smtClean="0"/>
              <a:t>‹Nº›</a:t>
            </a:fld>
            <a:endParaRPr lang="es-ES"/>
          </a:p>
        </p:txBody>
      </p:sp>
    </p:spTree>
    <p:extLst>
      <p:ext uri="{BB962C8B-B14F-4D97-AF65-F5344CB8AC3E}">
        <p14:creationId xmlns:p14="http://schemas.microsoft.com/office/powerpoint/2010/main" val="1864399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15.png"/><Relationship Id="rId7" Type="http://schemas.openxmlformats.org/officeDocument/2006/relationships/diagramQuickStyle" Target="../diagrams/quickStyle5.xml"/><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diagramLayout" Target="../diagrams/layout5.xml"/><Relationship Id="rId5" Type="http://schemas.openxmlformats.org/officeDocument/2006/relationships/diagramData" Target="../diagrams/data5.xml"/><Relationship Id="rId4" Type="http://schemas.openxmlformats.org/officeDocument/2006/relationships/image" Target="../media/image5.emf"/><Relationship Id="rId9" Type="http://schemas.microsoft.com/office/2007/relationships/diagramDrawing" Target="../diagrams/drawing5.xml"/></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5.emf"/></Relationships>
</file>

<file path=ppt/slides/_rels/slide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37.png"/><Relationship Id="rId4" Type="http://schemas.openxmlformats.org/officeDocument/2006/relationships/image" Target="../media/image5.emf"/></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5.emf"/><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5.emf"/><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5.emf"/><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5.emf"/><Relationship Id="rId4" Type="http://schemas.openxmlformats.org/officeDocument/2006/relationships/image" Target="../media/image15.png"/></Relationships>
</file>

<file path=ppt/slides/_rels/slide28.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image" Target="../media/image15.png"/><Relationship Id="rId7" Type="http://schemas.openxmlformats.org/officeDocument/2006/relationships/image" Target="../media/image50.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49.png"/><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15.png"/><Relationship Id="rId7" Type="http://schemas.openxmlformats.org/officeDocument/2006/relationships/diagramQuickStyle" Target="../diagrams/quickStyle6.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5.emf"/><Relationship Id="rId9" Type="http://schemas.microsoft.com/office/2007/relationships/diagramDrawing" Target="../diagrams/drawing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5.emf"/></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7.xml"/><Relationship Id="rId5" Type="http://schemas.openxmlformats.org/officeDocument/2006/relationships/image" Target="../media/image52.png"/><Relationship Id="rId4" Type="http://schemas.openxmlformats.org/officeDocument/2006/relationships/image" Target="../media/image5.emf"/></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Layout" Target="../slideLayouts/slideLayout6.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0" Type="http://schemas.openxmlformats.org/officeDocument/2006/relationships/diagramData" Target="../diagrams/data2.xml"/><Relationship Id="rId4" Type="http://schemas.openxmlformats.org/officeDocument/2006/relationships/image" Target="../media/image5.emf"/><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png"/><Relationship Id="rId4" Type="http://schemas.openxmlformats.org/officeDocument/2006/relationships/image" Target="../media/image5.emf"/><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5.png"/><Relationship Id="rId7" Type="http://schemas.openxmlformats.org/officeDocument/2006/relationships/diagramQuickStyle" Target="../diagrams/quickStyle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5.emf"/><Relationship Id="rId9" Type="http://schemas.microsoft.com/office/2007/relationships/diagramDrawing" Target="../diagrams/drawing3.xml"/></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15.png"/><Relationship Id="rId7" Type="http://schemas.openxmlformats.org/officeDocument/2006/relationships/diagramQuickStyle" Target="../diagrams/quickStyle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5.emf"/><Relationship Id="rId9" Type="http://schemas.microsoft.com/office/2007/relationships/diagramDrawing" Target="../diagrams/drawing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hyperlink" Target="https://eur02.safelinks.protection.outlook.com/?url=https%3A%2F%2Feu.impawatt.com%2F&amp;data=05%7C02%7Ccarmen.jimenez%40camara.es%7C6c2541f3a1b94159973a08dd654c72ad%7C063fac39a1af4591bc8f7af3b593fb72%7C1%7C0%7C638778101230423969%7CUnknown%7CTWFpbGZsb3d8eyJFbXB0eU1hcGkiOnRydWUsIlYiOiIwLjAuMDAwMCIsIlAiOiJXaW4zMiIsIkFOIjoiTWFpbCIsIldUIjoyfQ%3D%3D%7C0%7C%7C%7C&amp;sdata=NK4bjEc7t4MYl3JSBd4J1ytlSFbKyjnrTBcP4oq83p4%3D&amp;reserved=0" TargetMode="Externa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pic>
        <p:nvPicPr>
          <p:cNvPr id="61" name="Google Shape;61;p14"/>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9599" y="1012038"/>
            <a:ext cx="10809037" cy="5211019"/>
          </a:xfrm>
          <a:prstGeom prst="rect">
            <a:avLst/>
          </a:prstGeom>
          <a:noFill/>
          <a:ln>
            <a:noFill/>
          </a:ln>
        </p:spPr>
      </p:pic>
      <p:sp>
        <p:nvSpPr>
          <p:cNvPr id="62" name="Google Shape;62;p14"/>
          <p:cNvSpPr txBox="1">
            <a:spLocks noGrp="1"/>
          </p:cNvSpPr>
          <p:nvPr>
            <p:ph type="ctrTitle"/>
          </p:nvPr>
        </p:nvSpPr>
        <p:spPr>
          <a:xfrm>
            <a:off x="1212149" y="1380592"/>
            <a:ext cx="9449319" cy="704160"/>
          </a:xfrm>
          <a:prstGeom prst="rect">
            <a:avLst/>
          </a:prstGeom>
        </p:spPr>
        <p:txBody>
          <a:bodyPr spcFirstLastPara="1" vert="horz" wrap="square" lIns="103230" tIns="103230" rIns="103230" bIns="103230" rtlCol="0" anchor="t" anchorCtr="0">
            <a:noAutofit/>
          </a:bodyPr>
          <a:lstStyle/>
          <a:p>
            <a:pPr algn="l">
              <a:spcBef>
                <a:spcPts val="0"/>
              </a:spcBef>
            </a:pPr>
            <a:r>
              <a:rPr lang="en-GB" sz="4320">
                <a:solidFill>
                  <a:srgbClr val="FFFFFF"/>
                </a:solidFill>
                <a:latin typeface="Montserrat SemiBold"/>
                <a:ea typeface="Montserrat SemiBold"/>
                <a:cs typeface="Montserrat SemiBold"/>
                <a:sym typeface="Montserrat SemiBold"/>
              </a:rPr>
              <a:t>LIFE: EE4HORECA</a:t>
            </a:r>
            <a:br>
              <a:rPr lang="en-GB" sz="3600">
                <a:solidFill>
                  <a:srgbClr val="FFFFFF"/>
                </a:solidFill>
                <a:latin typeface="Montserrat SemiBold"/>
                <a:ea typeface="Montserrat SemiBold"/>
                <a:cs typeface="Montserrat SemiBold"/>
                <a:sym typeface="Montserrat SemiBold"/>
              </a:rPr>
            </a:br>
            <a:br>
              <a:rPr lang="en-GB" sz="4320">
                <a:solidFill>
                  <a:srgbClr val="FFFFFF"/>
                </a:solidFill>
                <a:latin typeface="Montserrat SemiBold"/>
                <a:ea typeface="Montserrat SemiBold"/>
                <a:cs typeface="Montserrat SemiBold"/>
                <a:sym typeface="Montserrat SemiBold"/>
              </a:rPr>
            </a:br>
            <a:br>
              <a:rPr lang="en-GB" sz="4320">
                <a:solidFill>
                  <a:srgbClr val="FFFFFF"/>
                </a:solidFill>
                <a:latin typeface="Montserrat SemiBold"/>
                <a:ea typeface="Montserrat SemiBold"/>
                <a:cs typeface="Montserrat SemiBold"/>
                <a:sym typeface="Montserrat SemiBold"/>
              </a:rPr>
            </a:br>
            <a:endParaRPr sz="4320">
              <a:solidFill>
                <a:srgbClr val="FFFFFF"/>
              </a:solidFill>
              <a:latin typeface="Montserrat SemiBold"/>
              <a:ea typeface="Montserrat SemiBold"/>
              <a:cs typeface="Montserrat SemiBold"/>
              <a:sym typeface="Montserrat SemiBold"/>
            </a:endParaRPr>
          </a:p>
        </p:txBody>
      </p:sp>
      <p:sp>
        <p:nvSpPr>
          <p:cNvPr id="63" name="Google Shape;63;p14"/>
          <p:cNvSpPr txBox="1">
            <a:spLocks noGrp="1"/>
          </p:cNvSpPr>
          <p:nvPr>
            <p:ph type="ctrTitle" idx="4294967295"/>
          </p:nvPr>
        </p:nvSpPr>
        <p:spPr>
          <a:xfrm>
            <a:off x="971575" y="3610624"/>
            <a:ext cx="6492537" cy="2235338"/>
          </a:xfrm>
          <a:prstGeom prst="rect">
            <a:avLst/>
          </a:prstGeom>
        </p:spPr>
        <p:txBody>
          <a:bodyPr spcFirstLastPara="1" vert="horz" wrap="square" lIns="103230" tIns="103230" rIns="103230" bIns="103230" rtlCol="0" anchor="t" anchorCtr="0">
            <a:noAutofit/>
          </a:bodyPr>
          <a:lstStyle/>
          <a:p>
            <a:pPr>
              <a:spcBef>
                <a:spcPts val="0"/>
              </a:spcBef>
            </a:pPr>
            <a:r>
              <a:rPr lang="es-ES" sz="2700" dirty="0">
                <a:solidFill>
                  <a:srgbClr val="FFFFFF"/>
                </a:solidFill>
                <a:latin typeface="Montserrat Medium"/>
                <a:ea typeface="Montserrat Medium"/>
                <a:cs typeface="Montserrat Medium"/>
                <a:sym typeface="Montserrat Medium"/>
              </a:rPr>
              <a:t>Módulo 4 – Herramientas de control disponibles en la plataforma IMPAWATT para mejorar la eficiencia de la gestión energética </a:t>
            </a:r>
            <a:endParaRPr sz="2700" dirty="0">
              <a:solidFill>
                <a:srgbClr val="FFFFFF"/>
              </a:solidFill>
              <a:highlight>
                <a:srgbClr val="FF0000"/>
              </a:highlight>
              <a:latin typeface="Montserrat Medium"/>
              <a:sym typeface="Montserrat Medium"/>
            </a:endParaRPr>
          </a:p>
        </p:txBody>
      </p:sp>
      <p:pic>
        <p:nvPicPr>
          <p:cNvPr id="2" name="Picture 6" descr="Environment - LIFE : Toolkit : Communication tools ...">
            <a:extLst>
              <a:ext uri="{FF2B5EF4-FFF2-40B4-BE49-F238E27FC236}">
                <a16:creationId xmlns:a16="http://schemas.microsoft.com/office/drawing/2014/main" id="{1D9A19E6-811E-2D7E-16C3-56FFBDCEA869}"/>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276742" y="186448"/>
            <a:ext cx="1141894" cy="8255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Text&#10;&#10;Description automatically generated with low confidence">
            <a:extLst>
              <a:ext uri="{FF2B5EF4-FFF2-40B4-BE49-F238E27FC236}">
                <a16:creationId xmlns:a16="http://schemas.microsoft.com/office/drawing/2014/main" id="{A40137C6-CE18-AD7A-4CD1-54B23C69CAE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5995" y="5092960"/>
            <a:ext cx="3954524" cy="905537"/>
          </a:xfrm>
          <a:prstGeom prst="rect">
            <a:avLst/>
          </a:prstGeom>
        </p:spPr>
      </p:pic>
      <p:sp>
        <p:nvSpPr>
          <p:cNvPr id="4" name="Marcador de número de diapositiva 3">
            <a:extLst>
              <a:ext uri="{FF2B5EF4-FFF2-40B4-BE49-F238E27FC236}">
                <a16:creationId xmlns:a16="http://schemas.microsoft.com/office/drawing/2014/main" id="{7E8527DB-789D-C1FB-ED45-540A163969F0}"/>
              </a:ext>
            </a:extLst>
          </p:cNvPr>
          <p:cNvSpPr>
            <a:spLocks noGrp="1"/>
          </p:cNvSpPr>
          <p:nvPr>
            <p:ph type="sldNum" sz="quarter" idx="12"/>
          </p:nvPr>
        </p:nvSpPr>
        <p:spPr/>
        <p:txBody>
          <a:bodyPr/>
          <a:lstStyle/>
          <a:p>
            <a:fld id="{00000000-1234-1234-1234-123412341234}" type="slidenum">
              <a:rPr lang="en" smtClean="0"/>
              <a:pPr/>
              <a:t>1</a:t>
            </a:fld>
            <a:endParaRPr lang="en"/>
          </a:p>
        </p:txBody>
      </p:sp>
      <p:pic>
        <p:nvPicPr>
          <p:cNvPr id="5" name="Immagine 4" descr="Immagine che contiene Carattere, logo, simbolo, Elementi grafici&#10;&#10;Descrizione generata automaticamente">
            <a:extLst>
              <a:ext uri="{FF2B5EF4-FFF2-40B4-BE49-F238E27FC236}">
                <a16:creationId xmlns:a16="http://schemas.microsoft.com/office/drawing/2014/main" id="{B9345AC0-AF04-490E-000C-CC464BD6EE13}"/>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71800" y="136525"/>
            <a:ext cx="1177880" cy="121386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CBF214-3B6B-50F5-1ACC-01ED51FD5ECB}"/>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78BC81B8-C655-E799-21AF-F54087182DA3}"/>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CAMBIAR IDIOMA </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D94F189D-D00F-0D63-AE41-F7436DAA59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1EC18960-FC63-ED98-7131-9921F00EB880}"/>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68A10EC7-5E0A-0FA9-A6EA-4D4F48ED405F}"/>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AFDFCE40-4242-0F60-2115-555A90A46E32}"/>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pic>
        <p:nvPicPr>
          <p:cNvPr id="5" name="Imagen 4">
            <a:extLst>
              <a:ext uri="{FF2B5EF4-FFF2-40B4-BE49-F238E27FC236}">
                <a16:creationId xmlns:a16="http://schemas.microsoft.com/office/drawing/2014/main" id="{3E94EE11-B6B8-BD9D-D297-AC4D534D8BEE}"/>
              </a:ext>
            </a:extLst>
          </p:cNvPr>
          <p:cNvPicPr>
            <a:picLocks noChangeAspect="1"/>
          </p:cNvPicPr>
          <p:nvPr/>
        </p:nvPicPr>
        <p:blipFill>
          <a:blip r:embed="rId5"/>
          <a:stretch>
            <a:fillRect/>
          </a:stretch>
        </p:blipFill>
        <p:spPr>
          <a:xfrm>
            <a:off x="276954" y="1541920"/>
            <a:ext cx="9371903" cy="4519923"/>
          </a:xfrm>
          <a:prstGeom prst="rect">
            <a:avLst/>
          </a:prstGeom>
        </p:spPr>
      </p:pic>
      <p:sp>
        <p:nvSpPr>
          <p:cNvPr id="6" name="Elipse 5">
            <a:extLst>
              <a:ext uri="{FF2B5EF4-FFF2-40B4-BE49-F238E27FC236}">
                <a16:creationId xmlns:a16="http://schemas.microsoft.com/office/drawing/2014/main" id="{07F63C16-205E-CBCC-CD4C-212AC9C684DC}"/>
              </a:ext>
            </a:extLst>
          </p:cNvPr>
          <p:cNvSpPr/>
          <p:nvPr/>
        </p:nvSpPr>
        <p:spPr>
          <a:xfrm>
            <a:off x="4664054" y="1386538"/>
            <a:ext cx="875071" cy="41787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sp>
        <p:nvSpPr>
          <p:cNvPr id="16" name="CuadroTexto 15">
            <a:extLst>
              <a:ext uri="{FF2B5EF4-FFF2-40B4-BE49-F238E27FC236}">
                <a16:creationId xmlns:a16="http://schemas.microsoft.com/office/drawing/2014/main" id="{98AA4201-C001-B135-BA00-43D35B1DED86}"/>
              </a:ext>
            </a:extLst>
          </p:cNvPr>
          <p:cNvSpPr txBox="1"/>
          <p:nvPr/>
        </p:nvSpPr>
        <p:spPr>
          <a:xfrm>
            <a:off x="9969562" y="1927211"/>
            <a:ext cx="1859657" cy="1446550"/>
          </a:xfrm>
          <a:prstGeom prst="rect">
            <a:avLst/>
          </a:prstGeom>
          <a:noFill/>
        </p:spPr>
        <p:txBody>
          <a:bodyPr wrap="square" rtlCol="0">
            <a:spAutoFit/>
          </a:bodyPr>
          <a:lstStyle/>
          <a:p>
            <a:r>
              <a:rPr lang="es-ES" sz="2400" b="1" dirty="0"/>
              <a:t>1. </a:t>
            </a:r>
            <a:r>
              <a:rPr lang="es-ES" sz="1600" dirty="0"/>
              <a:t>Seleccionar “</a:t>
            </a:r>
            <a:r>
              <a:rPr lang="es-ES" sz="1600" dirty="0" err="1"/>
              <a:t>choose</a:t>
            </a:r>
            <a:r>
              <a:rPr lang="es-ES" sz="1600" dirty="0"/>
              <a:t> country” para ver las opciones de idiomas </a:t>
            </a:r>
          </a:p>
        </p:txBody>
      </p:sp>
      <p:sp>
        <p:nvSpPr>
          <p:cNvPr id="19" name="CuadroTexto 18">
            <a:extLst>
              <a:ext uri="{FF2B5EF4-FFF2-40B4-BE49-F238E27FC236}">
                <a16:creationId xmlns:a16="http://schemas.microsoft.com/office/drawing/2014/main" id="{4167EA42-9792-A7D1-5A54-13A8B580CBCF}"/>
              </a:ext>
            </a:extLst>
          </p:cNvPr>
          <p:cNvSpPr txBox="1"/>
          <p:nvPr/>
        </p:nvSpPr>
        <p:spPr>
          <a:xfrm>
            <a:off x="9804919" y="3833529"/>
            <a:ext cx="1690264" cy="1692771"/>
          </a:xfrm>
          <a:prstGeom prst="rect">
            <a:avLst/>
          </a:prstGeom>
          <a:noFill/>
        </p:spPr>
        <p:txBody>
          <a:bodyPr wrap="square" rtlCol="0">
            <a:spAutoFit/>
          </a:bodyPr>
          <a:lstStyle/>
          <a:p>
            <a:r>
              <a:rPr lang="es-ES" sz="2400" b="1" dirty="0"/>
              <a:t>2. </a:t>
            </a:r>
            <a:r>
              <a:rPr lang="es-ES" sz="1600" dirty="0"/>
              <a:t>Seleccionar la bandera española para cambiar el idioma del portal a español</a:t>
            </a:r>
          </a:p>
        </p:txBody>
      </p:sp>
      <p:pic>
        <p:nvPicPr>
          <p:cNvPr id="21" name="Imagen 20">
            <a:extLst>
              <a:ext uri="{FF2B5EF4-FFF2-40B4-BE49-F238E27FC236}">
                <a16:creationId xmlns:a16="http://schemas.microsoft.com/office/drawing/2014/main" id="{3C38915D-2EA5-4DA4-979D-BA163387A549}"/>
              </a:ext>
            </a:extLst>
          </p:cNvPr>
          <p:cNvPicPr>
            <a:picLocks noChangeAspect="1"/>
          </p:cNvPicPr>
          <p:nvPr/>
        </p:nvPicPr>
        <p:blipFill>
          <a:blip r:embed="rId6"/>
          <a:stretch>
            <a:fillRect/>
          </a:stretch>
        </p:blipFill>
        <p:spPr>
          <a:xfrm>
            <a:off x="3017727" y="1959791"/>
            <a:ext cx="4110660" cy="4644379"/>
          </a:xfrm>
          <a:prstGeom prst="rect">
            <a:avLst/>
          </a:prstGeom>
        </p:spPr>
      </p:pic>
      <p:cxnSp>
        <p:nvCxnSpPr>
          <p:cNvPr id="27" name="Conector recto de flecha 26">
            <a:extLst>
              <a:ext uri="{FF2B5EF4-FFF2-40B4-BE49-F238E27FC236}">
                <a16:creationId xmlns:a16="http://schemas.microsoft.com/office/drawing/2014/main" id="{B5D328AD-8EAF-FDCE-0521-DB5E4C55909E}"/>
              </a:ext>
            </a:extLst>
          </p:cNvPr>
          <p:cNvCxnSpPr>
            <a:cxnSpLocks/>
            <a:endCxn id="19" idx="1"/>
          </p:cNvCxnSpPr>
          <p:nvPr/>
        </p:nvCxnSpPr>
        <p:spPr>
          <a:xfrm flipV="1">
            <a:off x="4168877" y="4679915"/>
            <a:ext cx="5636042" cy="636165"/>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9" name="Conector recto de flecha 28">
            <a:extLst>
              <a:ext uri="{FF2B5EF4-FFF2-40B4-BE49-F238E27FC236}">
                <a16:creationId xmlns:a16="http://schemas.microsoft.com/office/drawing/2014/main" id="{CD92630E-D203-2790-B3EF-7904D566EC77}"/>
              </a:ext>
            </a:extLst>
          </p:cNvPr>
          <p:cNvCxnSpPr>
            <a:endCxn id="16" idx="1"/>
          </p:cNvCxnSpPr>
          <p:nvPr/>
        </p:nvCxnSpPr>
        <p:spPr>
          <a:xfrm>
            <a:off x="5539125" y="1541920"/>
            <a:ext cx="4430437" cy="1108566"/>
          </a:xfrm>
          <a:prstGeom prst="straightConnector1">
            <a:avLst/>
          </a:prstGeom>
          <a:ln w="28575">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9074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1000"/>
                                        <p:tgtEl>
                                          <p:spTgt spid="27"/>
                                        </p:tgtEl>
                                      </p:cBhvr>
                                    </p:animEffect>
                                    <p:anim calcmode="lin" valueType="num">
                                      <p:cBhvr>
                                        <p:cTn id="32" dur="1000" fill="hold"/>
                                        <p:tgtEl>
                                          <p:spTgt spid="27"/>
                                        </p:tgtEl>
                                        <p:attrNameLst>
                                          <p:attrName>ppt_x</p:attrName>
                                        </p:attrNameLst>
                                      </p:cBhvr>
                                      <p:tavLst>
                                        <p:tav tm="0">
                                          <p:val>
                                            <p:strVal val="#ppt_x"/>
                                          </p:val>
                                        </p:tav>
                                        <p:tav tm="100000">
                                          <p:val>
                                            <p:strVal val="#ppt_x"/>
                                          </p:val>
                                        </p:tav>
                                      </p:tavLst>
                                    </p:anim>
                                    <p:anim calcmode="lin" valueType="num">
                                      <p:cBhvr>
                                        <p:cTn id="33" dur="1000" fill="hold"/>
                                        <p:tgtEl>
                                          <p:spTgt spid="27"/>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CA059E-36A1-D7D9-A299-8D4B4BEE7DF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B78EFC3-40D6-EC5E-CC8D-33F5A3DC181E}"/>
              </a:ext>
            </a:extLst>
          </p:cNvPr>
          <p:cNvSpPr txBox="1"/>
          <p:nvPr/>
        </p:nvSpPr>
        <p:spPr>
          <a:xfrm>
            <a:off x="1716120" y="679641"/>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INSCRIPCIÓN</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490E3D8C-5A57-FE7E-E828-B021E9D0D43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C713BFDA-1583-1069-B9F0-5B4BD55733D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BCD11E66-D170-8D17-735E-873FEE0B1B12}"/>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969C9546-EBDD-E81C-3918-3884531045AA}"/>
              </a:ext>
            </a:extLst>
          </p:cNvPr>
          <p:cNvSpPr txBox="1"/>
          <p:nvPr/>
        </p:nvSpPr>
        <p:spPr>
          <a:xfrm>
            <a:off x="603504" y="169126"/>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pic>
        <p:nvPicPr>
          <p:cNvPr id="5" name="Imagen 4">
            <a:extLst>
              <a:ext uri="{FF2B5EF4-FFF2-40B4-BE49-F238E27FC236}">
                <a16:creationId xmlns:a16="http://schemas.microsoft.com/office/drawing/2014/main" id="{BCA4443C-371B-C7A9-7F7D-5C819FDFF26F}"/>
              </a:ext>
            </a:extLst>
          </p:cNvPr>
          <p:cNvPicPr>
            <a:picLocks noChangeAspect="1"/>
          </p:cNvPicPr>
          <p:nvPr/>
        </p:nvPicPr>
        <p:blipFill>
          <a:blip r:embed="rId5"/>
          <a:stretch>
            <a:fillRect/>
          </a:stretch>
        </p:blipFill>
        <p:spPr>
          <a:xfrm>
            <a:off x="230632" y="1238693"/>
            <a:ext cx="10194704" cy="4868711"/>
          </a:xfrm>
          <a:prstGeom prst="rect">
            <a:avLst/>
          </a:prstGeom>
        </p:spPr>
      </p:pic>
      <p:sp>
        <p:nvSpPr>
          <p:cNvPr id="9" name="CuadroTexto 8">
            <a:extLst>
              <a:ext uri="{FF2B5EF4-FFF2-40B4-BE49-F238E27FC236}">
                <a16:creationId xmlns:a16="http://schemas.microsoft.com/office/drawing/2014/main" id="{8C4BF198-4BFB-0FAF-47D7-C9117479792A}"/>
              </a:ext>
            </a:extLst>
          </p:cNvPr>
          <p:cNvSpPr txBox="1"/>
          <p:nvPr/>
        </p:nvSpPr>
        <p:spPr>
          <a:xfrm>
            <a:off x="9825072" y="3190022"/>
            <a:ext cx="2366928"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800" b="0" i="0" u="none" strike="noStrike" cap="none" normalizeH="0" baseline="0" dirty="0">
                <a:ln>
                  <a:noFill/>
                </a:ln>
                <a:effectLst/>
                <a:latin typeface="CIDFont+F1"/>
              </a:rPr>
              <a:t>En la página de inicio, haga clic en </a:t>
            </a:r>
            <a:r>
              <a:rPr kumimoji="0" lang="de-DE" altLang="de-DE" sz="1800" b="0" i="0" u="none" strike="noStrike" cap="none" normalizeH="0" baseline="0" dirty="0">
                <a:ln>
                  <a:noFill/>
                </a:ln>
                <a:effectLst/>
                <a:latin typeface="CIDFont+F2"/>
              </a:rPr>
              <a:t>"Regístrese ahora"</a:t>
            </a:r>
            <a:r>
              <a:rPr kumimoji="0" lang="de-DE" altLang="de-DE" sz="1800" b="0" i="0" u="none" strike="noStrike" cap="none" normalizeH="0" baseline="0" dirty="0">
                <a:ln>
                  <a:noFill/>
                </a:ln>
                <a:effectLst/>
                <a:latin typeface="CIDFont+F1"/>
              </a:rPr>
              <a:t> y siga las instrucciones. </a:t>
            </a:r>
            <a:endParaRPr kumimoji="0" lang="de-DE" altLang="de-DE" sz="1800" b="0" i="0" u="none" strike="noStrike" cap="none" normalizeH="0" baseline="0" dirty="0">
              <a:ln>
                <a:noFill/>
              </a:ln>
              <a:effectLst/>
              <a:latin typeface="Arial" panose="020B0604020202020204" pitchFamily="34" charset="0"/>
            </a:endParaRPr>
          </a:p>
        </p:txBody>
      </p:sp>
      <p:sp>
        <p:nvSpPr>
          <p:cNvPr id="11" name="Elipse 10">
            <a:extLst>
              <a:ext uri="{FF2B5EF4-FFF2-40B4-BE49-F238E27FC236}">
                <a16:creationId xmlns:a16="http://schemas.microsoft.com/office/drawing/2014/main" id="{4220FD84-B435-6D65-6823-EA0CBEBCCB18}"/>
              </a:ext>
            </a:extLst>
          </p:cNvPr>
          <p:cNvSpPr/>
          <p:nvPr/>
        </p:nvSpPr>
        <p:spPr>
          <a:xfrm>
            <a:off x="6577781" y="3534548"/>
            <a:ext cx="2386812" cy="511278"/>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cxnSp>
        <p:nvCxnSpPr>
          <p:cNvPr id="13" name="Conector recto de flecha 12">
            <a:extLst>
              <a:ext uri="{FF2B5EF4-FFF2-40B4-BE49-F238E27FC236}">
                <a16:creationId xmlns:a16="http://schemas.microsoft.com/office/drawing/2014/main" id="{789D5F62-BECC-D4D6-BACD-95D27E23B497}"/>
              </a:ext>
            </a:extLst>
          </p:cNvPr>
          <p:cNvCxnSpPr>
            <a:cxnSpLocks/>
          </p:cNvCxnSpPr>
          <p:nvPr/>
        </p:nvCxnSpPr>
        <p:spPr>
          <a:xfrm>
            <a:off x="8996516" y="3805084"/>
            <a:ext cx="570271" cy="0"/>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792724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681DB-DCD9-2588-75D7-BE138825F753}"/>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66284A0-3D93-843A-41AC-A9006FAAD9A3}"/>
              </a:ext>
            </a:extLst>
          </p:cNvPr>
          <p:cNvSpPr txBox="1"/>
          <p:nvPr/>
        </p:nvSpPr>
        <p:spPr>
          <a:xfrm>
            <a:off x="1716120" y="679641"/>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INSCRIPCIÓN</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7031D4BE-254E-91A0-CC99-0984486262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D897F348-5FFF-E5AE-2672-35972A09050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3A95D619-CD92-62D2-B564-CA1253C27309}"/>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CC4CF834-4151-5242-5B7C-02421F68F02C}"/>
              </a:ext>
            </a:extLst>
          </p:cNvPr>
          <p:cNvSpPr txBox="1"/>
          <p:nvPr/>
        </p:nvSpPr>
        <p:spPr>
          <a:xfrm>
            <a:off x="603504" y="169126"/>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pic>
        <p:nvPicPr>
          <p:cNvPr id="6" name="Imagen 5">
            <a:extLst>
              <a:ext uri="{FF2B5EF4-FFF2-40B4-BE49-F238E27FC236}">
                <a16:creationId xmlns:a16="http://schemas.microsoft.com/office/drawing/2014/main" id="{2F961EF1-CD6A-10EE-D922-A610808E8FFD}"/>
              </a:ext>
            </a:extLst>
          </p:cNvPr>
          <p:cNvPicPr>
            <a:picLocks noChangeAspect="1"/>
          </p:cNvPicPr>
          <p:nvPr/>
        </p:nvPicPr>
        <p:blipFill>
          <a:blip r:embed="rId5"/>
          <a:srcRect r="34625"/>
          <a:stretch/>
        </p:blipFill>
        <p:spPr>
          <a:xfrm>
            <a:off x="131833" y="1320914"/>
            <a:ext cx="5285741" cy="4763080"/>
          </a:xfrm>
          <a:prstGeom prst="rect">
            <a:avLst/>
          </a:prstGeom>
        </p:spPr>
      </p:pic>
      <p:pic>
        <p:nvPicPr>
          <p:cNvPr id="18" name="Imagen 17">
            <a:extLst>
              <a:ext uri="{FF2B5EF4-FFF2-40B4-BE49-F238E27FC236}">
                <a16:creationId xmlns:a16="http://schemas.microsoft.com/office/drawing/2014/main" id="{DDB403CE-76E8-E122-1A9D-F078B1A5A4E8}"/>
              </a:ext>
            </a:extLst>
          </p:cNvPr>
          <p:cNvPicPr>
            <a:picLocks noChangeAspect="1"/>
          </p:cNvPicPr>
          <p:nvPr/>
        </p:nvPicPr>
        <p:blipFill>
          <a:blip r:embed="rId6"/>
          <a:srcRect r="33468"/>
          <a:stretch/>
        </p:blipFill>
        <p:spPr>
          <a:xfrm>
            <a:off x="6416783" y="1489741"/>
            <a:ext cx="5469243" cy="3878518"/>
          </a:xfrm>
          <a:prstGeom prst="rect">
            <a:avLst/>
          </a:prstGeom>
        </p:spPr>
      </p:pic>
      <p:sp>
        <p:nvSpPr>
          <p:cNvPr id="14" name="CuadroTexto 13">
            <a:extLst>
              <a:ext uri="{FF2B5EF4-FFF2-40B4-BE49-F238E27FC236}">
                <a16:creationId xmlns:a16="http://schemas.microsoft.com/office/drawing/2014/main" id="{C5C30A9B-CF9D-E2BC-8CA0-83A0B87E8A08}"/>
              </a:ext>
            </a:extLst>
          </p:cNvPr>
          <p:cNvSpPr txBox="1"/>
          <p:nvPr/>
        </p:nvSpPr>
        <p:spPr>
          <a:xfrm>
            <a:off x="5920255" y="4898925"/>
            <a:ext cx="5957174" cy="923330"/>
          </a:xfrm>
          <a:prstGeom prst="rect">
            <a:avLst/>
          </a:prstGeom>
          <a:solidFill>
            <a:schemeClr val="bg1"/>
          </a:solidFill>
        </p:spPr>
        <p:txBody>
          <a:bodyPr wrap="square">
            <a:spAutoFit/>
          </a:bodyPr>
          <a:lstStyle/>
          <a:p>
            <a:r>
              <a:rPr kumimoji="0" lang="de-DE" altLang="de-DE" sz="1800" b="0" i="0" u="none" strike="noStrike" cap="none" normalizeH="0" baseline="0" dirty="0">
                <a:ln>
                  <a:noFill/>
                </a:ln>
                <a:effectLst/>
                <a:latin typeface="CIDFont+F1"/>
              </a:rPr>
              <a:t>Recibirá un correo electrónico con un enlace para confirmar su registro. Una vez confirmado, podrá iniciar sesión en la plataforma. </a:t>
            </a:r>
            <a:endParaRPr lang="es-ES" dirty="0"/>
          </a:p>
        </p:txBody>
      </p:sp>
      <p:sp>
        <p:nvSpPr>
          <p:cNvPr id="19" name="Flecha: a la derecha 18">
            <a:extLst>
              <a:ext uri="{FF2B5EF4-FFF2-40B4-BE49-F238E27FC236}">
                <a16:creationId xmlns:a16="http://schemas.microsoft.com/office/drawing/2014/main" id="{61650EFF-F254-F2F1-3916-3E66CC6D83E3}"/>
              </a:ext>
            </a:extLst>
          </p:cNvPr>
          <p:cNvSpPr/>
          <p:nvPr/>
        </p:nvSpPr>
        <p:spPr>
          <a:xfrm>
            <a:off x="5624053" y="3116826"/>
            <a:ext cx="658761" cy="381000"/>
          </a:xfrm>
          <a:prstGeom prst="rightArrow">
            <a:avLst/>
          </a:prstGeom>
          <a:solidFill>
            <a:srgbClr val="92D050"/>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S" dirty="0"/>
          </a:p>
        </p:txBody>
      </p:sp>
    </p:spTree>
    <p:extLst>
      <p:ext uri="{BB962C8B-B14F-4D97-AF65-F5344CB8AC3E}">
        <p14:creationId xmlns:p14="http://schemas.microsoft.com/office/powerpoint/2010/main" val="674315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20999-1D5B-C129-931A-5580D7596474}"/>
            </a:ext>
          </a:extLst>
        </p:cNvPr>
        <p:cNvGrpSpPr/>
        <p:nvPr/>
      </p:nvGrpSpPr>
      <p:grpSpPr>
        <a:xfrm>
          <a:off x="0" y="0"/>
          <a:ext cx="0" cy="0"/>
          <a:chOff x="0" y="0"/>
          <a:chExt cx="0" cy="0"/>
        </a:xfrm>
      </p:grpSpPr>
      <p:pic>
        <p:nvPicPr>
          <p:cNvPr id="5" name="Imagen 4">
            <a:extLst>
              <a:ext uri="{FF2B5EF4-FFF2-40B4-BE49-F238E27FC236}">
                <a16:creationId xmlns:a16="http://schemas.microsoft.com/office/drawing/2014/main" id="{1F422121-EE69-396F-D4D6-E8ED9F1C22C0}"/>
              </a:ext>
            </a:extLst>
          </p:cNvPr>
          <p:cNvPicPr>
            <a:picLocks noChangeAspect="1"/>
          </p:cNvPicPr>
          <p:nvPr/>
        </p:nvPicPr>
        <p:blipFill>
          <a:blip r:embed="rId3"/>
          <a:stretch>
            <a:fillRect/>
          </a:stretch>
        </p:blipFill>
        <p:spPr>
          <a:xfrm>
            <a:off x="0" y="1238973"/>
            <a:ext cx="12192000" cy="5732492"/>
          </a:xfrm>
          <a:prstGeom prst="rect">
            <a:avLst/>
          </a:prstGeom>
        </p:spPr>
      </p:pic>
      <p:sp>
        <p:nvSpPr>
          <p:cNvPr id="3" name="TextBox 3">
            <a:extLst>
              <a:ext uri="{FF2B5EF4-FFF2-40B4-BE49-F238E27FC236}">
                <a16:creationId xmlns:a16="http://schemas.microsoft.com/office/drawing/2014/main" id="{F6E5CD43-85E8-6025-E035-4180393704AF}"/>
              </a:ext>
            </a:extLst>
          </p:cNvPr>
          <p:cNvSpPr txBox="1"/>
          <p:nvPr/>
        </p:nvSpPr>
        <p:spPr>
          <a:xfrm>
            <a:off x="1716120" y="679641"/>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PERFIL DE LA EMPRESA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901C0A69-A5B8-50F4-A7DE-1537585117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73E600F8-9AB9-D7AF-829D-5D5FFC1E900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3BFB1E8D-858C-5958-20AA-29C44BCE7583}"/>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CEFF9CE2-5E7C-FF24-EFFB-A95546664E2C}"/>
              </a:ext>
            </a:extLst>
          </p:cNvPr>
          <p:cNvSpPr txBox="1"/>
          <p:nvPr/>
        </p:nvSpPr>
        <p:spPr>
          <a:xfrm>
            <a:off x="603504" y="169126"/>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6" name="CuadroTexto 5">
            <a:extLst>
              <a:ext uri="{FF2B5EF4-FFF2-40B4-BE49-F238E27FC236}">
                <a16:creationId xmlns:a16="http://schemas.microsoft.com/office/drawing/2014/main" id="{7CFCD21B-A9CA-00DD-8457-CC79C419D710}"/>
              </a:ext>
            </a:extLst>
          </p:cNvPr>
          <p:cNvSpPr txBox="1"/>
          <p:nvPr/>
        </p:nvSpPr>
        <p:spPr>
          <a:xfrm>
            <a:off x="149079" y="2526890"/>
            <a:ext cx="3823153" cy="369332"/>
          </a:xfrm>
          <a:prstGeom prst="rect">
            <a:avLst/>
          </a:prstGeom>
          <a:solidFill>
            <a:srgbClr val="FF0000"/>
          </a:solidFill>
          <a:ln>
            <a:solidFill>
              <a:srgbClr val="FF0000"/>
            </a:solidFill>
          </a:ln>
        </p:spPr>
        <p:txBody>
          <a:bodyPr wrap="square" rtlCol="0">
            <a:spAutoFit/>
          </a:bodyPr>
          <a:lstStyle/>
          <a:p>
            <a:r>
              <a:rPr lang="es-ES" b="1" dirty="0">
                <a:solidFill>
                  <a:schemeClr val="bg1"/>
                </a:solidFill>
                <a:latin typeface="Red Hat Display"/>
              </a:rPr>
              <a:t>1. Completar el perfil de su empresa </a:t>
            </a:r>
          </a:p>
        </p:txBody>
      </p:sp>
      <p:sp>
        <p:nvSpPr>
          <p:cNvPr id="9" name="CuadroTexto 8">
            <a:extLst>
              <a:ext uri="{FF2B5EF4-FFF2-40B4-BE49-F238E27FC236}">
                <a16:creationId xmlns:a16="http://schemas.microsoft.com/office/drawing/2014/main" id="{C95279EC-EE12-0854-E3D6-CD448BFF6CE6}"/>
              </a:ext>
            </a:extLst>
          </p:cNvPr>
          <p:cNvSpPr txBox="1"/>
          <p:nvPr/>
        </p:nvSpPr>
        <p:spPr>
          <a:xfrm>
            <a:off x="4445778" y="2388390"/>
            <a:ext cx="3636338" cy="646331"/>
          </a:xfrm>
          <a:prstGeom prst="rect">
            <a:avLst/>
          </a:prstGeom>
          <a:solidFill>
            <a:srgbClr val="FF0000"/>
          </a:solidFill>
          <a:ln>
            <a:solidFill>
              <a:srgbClr val="FF0000"/>
            </a:solidFill>
          </a:ln>
        </p:spPr>
        <p:txBody>
          <a:bodyPr wrap="square" rtlCol="0">
            <a:spAutoFit/>
          </a:bodyPr>
          <a:lstStyle/>
          <a:p>
            <a:r>
              <a:rPr lang="es-ES" b="1" dirty="0">
                <a:solidFill>
                  <a:schemeClr val="bg1"/>
                </a:solidFill>
                <a:latin typeface="Red Hat Display"/>
              </a:rPr>
              <a:t>2. Introducir sus medidas de eficiencia energéticas</a:t>
            </a:r>
          </a:p>
        </p:txBody>
      </p:sp>
      <p:sp>
        <p:nvSpPr>
          <p:cNvPr id="11" name="CuadroTexto 10">
            <a:extLst>
              <a:ext uri="{FF2B5EF4-FFF2-40B4-BE49-F238E27FC236}">
                <a16:creationId xmlns:a16="http://schemas.microsoft.com/office/drawing/2014/main" id="{A1C1886D-F990-43B2-B553-8C37B3EBCB56}"/>
              </a:ext>
            </a:extLst>
          </p:cNvPr>
          <p:cNvSpPr txBox="1"/>
          <p:nvPr/>
        </p:nvSpPr>
        <p:spPr>
          <a:xfrm>
            <a:off x="149079" y="4852219"/>
            <a:ext cx="3823153" cy="369332"/>
          </a:xfrm>
          <a:prstGeom prst="rect">
            <a:avLst/>
          </a:prstGeom>
          <a:solidFill>
            <a:srgbClr val="FF0000"/>
          </a:solidFill>
          <a:ln>
            <a:solidFill>
              <a:srgbClr val="FF0000"/>
            </a:solidFill>
          </a:ln>
        </p:spPr>
        <p:txBody>
          <a:bodyPr wrap="square" rtlCol="0">
            <a:spAutoFit/>
          </a:bodyPr>
          <a:lstStyle/>
          <a:p>
            <a:r>
              <a:rPr lang="es-ES" b="1" dirty="0">
                <a:solidFill>
                  <a:schemeClr val="bg1"/>
                </a:solidFill>
                <a:latin typeface="Red Hat Display"/>
              </a:rPr>
              <a:t>3. Introducir su consumo de energía </a:t>
            </a:r>
          </a:p>
        </p:txBody>
      </p:sp>
      <p:sp>
        <p:nvSpPr>
          <p:cNvPr id="12" name="CuadroTexto 11">
            <a:extLst>
              <a:ext uri="{FF2B5EF4-FFF2-40B4-BE49-F238E27FC236}">
                <a16:creationId xmlns:a16="http://schemas.microsoft.com/office/drawing/2014/main" id="{49F99465-B405-3925-5E4B-DF911D3B3396}"/>
              </a:ext>
            </a:extLst>
          </p:cNvPr>
          <p:cNvSpPr txBox="1"/>
          <p:nvPr/>
        </p:nvSpPr>
        <p:spPr>
          <a:xfrm>
            <a:off x="7019184" y="5365082"/>
            <a:ext cx="4403254" cy="646331"/>
          </a:xfrm>
          <a:prstGeom prst="rect">
            <a:avLst/>
          </a:prstGeom>
          <a:solidFill>
            <a:srgbClr val="FF0000"/>
          </a:solidFill>
          <a:ln>
            <a:solidFill>
              <a:srgbClr val="FF0000"/>
            </a:solidFill>
          </a:ln>
        </p:spPr>
        <p:txBody>
          <a:bodyPr wrap="square" rtlCol="0">
            <a:spAutoFit/>
          </a:bodyPr>
          <a:lstStyle/>
          <a:p>
            <a:r>
              <a:rPr lang="es-ES" b="1" dirty="0">
                <a:solidFill>
                  <a:schemeClr val="bg1"/>
                </a:solidFill>
                <a:latin typeface="Red Hat Display"/>
              </a:rPr>
              <a:t>4. Encontrar contenido (medidas, recursos de financiación y contenido formativo)</a:t>
            </a:r>
          </a:p>
        </p:txBody>
      </p:sp>
      <p:cxnSp>
        <p:nvCxnSpPr>
          <p:cNvPr id="14" name="Conector recto de flecha 13">
            <a:extLst>
              <a:ext uri="{FF2B5EF4-FFF2-40B4-BE49-F238E27FC236}">
                <a16:creationId xmlns:a16="http://schemas.microsoft.com/office/drawing/2014/main" id="{4BB952C6-95A9-4BC8-C4AC-B039FEC51714}"/>
              </a:ext>
            </a:extLst>
          </p:cNvPr>
          <p:cNvCxnSpPr>
            <a:stCxn id="6" idx="2"/>
          </p:cNvCxnSpPr>
          <p:nvPr/>
        </p:nvCxnSpPr>
        <p:spPr>
          <a:xfrm>
            <a:off x="2060656" y="2896222"/>
            <a:ext cx="289254" cy="1400475"/>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5" name="Conector recto de flecha 14">
            <a:extLst>
              <a:ext uri="{FF2B5EF4-FFF2-40B4-BE49-F238E27FC236}">
                <a16:creationId xmlns:a16="http://schemas.microsoft.com/office/drawing/2014/main" id="{2CD14A61-EF1B-70F2-4B5A-45C6092B2D78}"/>
              </a:ext>
            </a:extLst>
          </p:cNvPr>
          <p:cNvCxnSpPr>
            <a:cxnSpLocks/>
          </p:cNvCxnSpPr>
          <p:nvPr/>
        </p:nvCxnSpPr>
        <p:spPr>
          <a:xfrm>
            <a:off x="6263947" y="3034720"/>
            <a:ext cx="0" cy="1149418"/>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18" name="Conector recto de flecha 17">
            <a:extLst>
              <a:ext uri="{FF2B5EF4-FFF2-40B4-BE49-F238E27FC236}">
                <a16:creationId xmlns:a16="http://schemas.microsoft.com/office/drawing/2014/main" id="{0EA7FBAD-742B-8829-C705-252FCF73845B}"/>
              </a:ext>
            </a:extLst>
          </p:cNvPr>
          <p:cNvCxnSpPr>
            <a:cxnSpLocks/>
            <a:stCxn id="12" idx="2"/>
          </p:cNvCxnSpPr>
          <p:nvPr/>
        </p:nvCxnSpPr>
        <p:spPr>
          <a:xfrm flipH="1">
            <a:off x="7541342" y="6011413"/>
            <a:ext cx="1679469" cy="409052"/>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cxnSp>
        <p:nvCxnSpPr>
          <p:cNvPr id="20" name="Conector recto de flecha 19">
            <a:extLst>
              <a:ext uri="{FF2B5EF4-FFF2-40B4-BE49-F238E27FC236}">
                <a16:creationId xmlns:a16="http://schemas.microsoft.com/office/drawing/2014/main" id="{7094EB55-DCD0-65FB-6101-09D9C916F411}"/>
              </a:ext>
            </a:extLst>
          </p:cNvPr>
          <p:cNvCxnSpPr>
            <a:cxnSpLocks/>
          </p:cNvCxnSpPr>
          <p:nvPr/>
        </p:nvCxnSpPr>
        <p:spPr>
          <a:xfrm>
            <a:off x="2060655" y="5221551"/>
            <a:ext cx="13552" cy="1119117"/>
          </a:xfrm>
          <a:prstGeom prst="straightConnector1">
            <a:avLst/>
          </a:prstGeom>
          <a:ln w="19050">
            <a:solidFill>
              <a:srgbClr val="FF0000"/>
            </a:solidFill>
            <a:tailEnd type="triangle"/>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8624772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0BDFE-44A6-904D-D8AB-EFB7B6EA30A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4697BC5-7859-0636-5DC3-BDD19711FFF0}"/>
              </a:ext>
            </a:extLst>
          </p:cNvPr>
          <p:cNvSpPr txBox="1"/>
          <p:nvPr/>
        </p:nvSpPr>
        <p:spPr>
          <a:xfrm>
            <a:off x="1716120" y="679641"/>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COMPLETAR EL PERFIL DE LA EMPRESA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71F94D3A-08B3-D92C-9E2B-7B7685E6ACC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17721E25-9E12-3DEF-E1EE-8F4E6FBDBDD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0A054EB3-E67C-DF93-18AA-0F0057ADE962}"/>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6916BC0C-87EF-10CF-07E8-3D2ABE9D5B39}"/>
              </a:ext>
            </a:extLst>
          </p:cNvPr>
          <p:cNvSpPr txBox="1"/>
          <p:nvPr/>
        </p:nvSpPr>
        <p:spPr>
          <a:xfrm>
            <a:off x="603504" y="169126"/>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graphicFrame>
        <p:nvGraphicFramePr>
          <p:cNvPr id="4" name="CuadroTexto 1">
            <a:extLst>
              <a:ext uri="{FF2B5EF4-FFF2-40B4-BE49-F238E27FC236}">
                <a16:creationId xmlns:a16="http://schemas.microsoft.com/office/drawing/2014/main" id="{A8D8F6F4-51C7-2AEF-4B78-3CB2612BC22D}"/>
              </a:ext>
            </a:extLst>
          </p:cNvPr>
          <p:cNvGraphicFramePr/>
          <p:nvPr>
            <p:extLst>
              <p:ext uri="{D42A27DB-BD31-4B8C-83A1-F6EECF244321}">
                <p14:modId xmlns:p14="http://schemas.microsoft.com/office/powerpoint/2010/main" val="3536911007"/>
              </p:ext>
            </p:extLst>
          </p:nvPr>
        </p:nvGraphicFramePr>
        <p:xfrm>
          <a:off x="6093573" y="1290099"/>
          <a:ext cx="5221224" cy="523036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uadroTexto 4">
            <a:extLst>
              <a:ext uri="{FF2B5EF4-FFF2-40B4-BE49-F238E27FC236}">
                <a16:creationId xmlns:a16="http://schemas.microsoft.com/office/drawing/2014/main" id="{12E3474A-A7DA-777D-A660-7B62D0E83C0B}"/>
              </a:ext>
            </a:extLst>
          </p:cNvPr>
          <p:cNvSpPr txBox="1"/>
          <p:nvPr/>
        </p:nvSpPr>
        <p:spPr>
          <a:xfrm>
            <a:off x="701748" y="2475818"/>
            <a:ext cx="2379407" cy="2308324"/>
          </a:xfrm>
          <a:prstGeom prst="rect">
            <a:avLst/>
          </a:prstGeom>
          <a:solidFill>
            <a:schemeClr val="accent6">
              <a:lumMod val="75000"/>
            </a:schemeClr>
          </a:solidFill>
        </p:spPr>
        <p:txBody>
          <a:bodyPr wrap="square" rtlCol="0">
            <a:spAutoFit/>
          </a:bodyPr>
          <a:lstStyle/>
          <a:p>
            <a:pPr algn="ctr"/>
            <a:r>
              <a:rPr lang="es-ES" sz="2400" b="1" dirty="0">
                <a:solidFill>
                  <a:schemeClr val="bg1"/>
                </a:solidFill>
              </a:rPr>
              <a:t>CÓMO FUNCIONA LA PLATAFORMA A TRAVÉS DE UN CASO PRÁCTICO</a:t>
            </a:r>
          </a:p>
        </p:txBody>
      </p:sp>
      <p:sp>
        <p:nvSpPr>
          <p:cNvPr id="11" name="Flecha: a la derecha 10">
            <a:extLst>
              <a:ext uri="{FF2B5EF4-FFF2-40B4-BE49-F238E27FC236}">
                <a16:creationId xmlns:a16="http://schemas.microsoft.com/office/drawing/2014/main" id="{BD1B0AA3-5C6E-DD8A-0AC1-0FE0A220D1BC}"/>
              </a:ext>
            </a:extLst>
          </p:cNvPr>
          <p:cNvSpPr/>
          <p:nvPr/>
        </p:nvSpPr>
        <p:spPr>
          <a:xfrm>
            <a:off x="3486151" y="3030213"/>
            <a:ext cx="2202426" cy="1199534"/>
          </a:xfrm>
          <a:prstGeom prst="rightArrow">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s-ES" dirty="0"/>
              <a:t>DATOS DE LA EMPRESA</a:t>
            </a:r>
          </a:p>
        </p:txBody>
      </p:sp>
    </p:spTree>
    <p:extLst>
      <p:ext uri="{BB962C8B-B14F-4D97-AF65-F5344CB8AC3E}">
        <p14:creationId xmlns:p14="http://schemas.microsoft.com/office/powerpoint/2010/main" val="377226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9C71D-888A-D3A2-3B67-3933996CFB96}"/>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5B872D2A-8CEA-B089-F977-EB944C95E290}"/>
              </a:ext>
            </a:extLst>
          </p:cNvPr>
          <p:cNvPicPr>
            <a:picLocks noChangeAspect="1"/>
          </p:cNvPicPr>
          <p:nvPr/>
        </p:nvPicPr>
        <p:blipFill>
          <a:blip r:embed="rId3"/>
          <a:stretch>
            <a:fillRect/>
          </a:stretch>
        </p:blipFill>
        <p:spPr>
          <a:xfrm>
            <a:off x="600523" y="1202861"/>
            <a:ext cx="10154098" cy="5373933"/>
          </a:xfrm>
          <a:prstGeom prst="rect">
            <a:avLst/>
          </a:prstGeom>
        </p:spPr>
      </p:pic>
      <p:sp>
        <p:nvSpPr>
          <p:cNvPr id="3" name="TextBox 3">
            <a:extLst>
              <a:ext uri="{FF2B5EF4-FFF2-40B4-BE49-F238E27FC236}">
                <a16:creationId xmlns:a16="http://schemas.microsoft.com/office/drawing/2014/main" id="{3DB9A2E9-6534-6EF7-884E-81B4F834E6AB}"/>
              </a:ext>
            </a:extLst>
          </p:cNvPr>
          <p:cNvSpPr txBox="1"/>
          <p:nvPr/>
        </p:nvSpPr>
        <p:spPr>
          <a:xfrm>
            <a:off x="1716120" y="679641"/>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COMPLETAR EL PERFIL DE LA EMPRESA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AB6B1EE7-2015-1327-0D63-7F4C2EDA75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38ECD4C2-D1F4-93B3-0179-4197B6EFC4A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9D46800E-DF4A-B04E-0FC7-3F2F12768104}"/>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67B90D3E-4CCB-5353-A94F-AD9AE88AB8D7}"/>
              </a:ext>
            </a:extLst>
          </p:cNvPr>
          <p:cNvSpPr txBox="1"/>
          <p:nvPr/>
        </p:nvSpPr>
        <p:spPr>
          <a:xfrm>
            <a:off x="603504" y="169126"/>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9" name="CuadroTexto 8">
            <a:extLst>
              <a:ext uri="{FF2B5EF4-FFF2-40B4-BE49-F238E27FC236}">
                <a16:creationId xmlns:a16="http://schemas.microsoft.com/office/drawing/2014/main" id="{448CD9BD-F81B-9071-376F-40BE1DF123D8}"/>
              </a:ext>
            </a:extLst>
          </p:cNvPr>
          <p:cNvSpPr txBox="1"/>
          <p:nvPr/>
        </p:nvSpPr>
        <p:spPr>
          <a:xfrm>
            <a:off x="7464418" y="3345310"/>
            <a:ext cx="3958020" cy="2308324"/>
          </a:xfrm>
          <a:prstGeom prst="rect">
            <a:avLst/>
          </a:prstGeom>
          <a:noFill/>
        </p:spPr>
        <p:txBody>
          <a:bodyPr wrap="square" rtlCol="0">
            <a:spAutoFit/>
          </a:bodyPr>
          <a:lstStyle/>
          <a:p>
            <a:r>
              <a:rPr lang="es-ES" dirty="0">
                <a:latin typeface="Red Hat Display"/>
              </a:rPr>
              <a:t>Hay dos formas de completar el perfil de la empresa:</a:t>
            </a:r>
          </a:p>
          <a:p>
            <a:endParaRPr lang="es-ES" dirty="0">
              <a:latin typeface="Red Hat Display"/>
            </a:endParaRPr>
          </a:p>
          <a:p>
            <a:pPr marL="342900" indent="-342900">
              <a:buFont typeface="+mj-lt"/>
              <a:buAutoNum type="arabicPeriod"/>
            </a:pPr>
            <a:r>
              <a:rPr lang="es-ES" b="1" dirty="0">
                <a:latin typeface="Red Hat Display"/>
              </a:rPr>
              <a:t>Configuración básica de la empresa:</a:t>
            </a:r>
          </a:p>
          <a:p>
            <a:endParaRPr lang="es-ES" dirty="0">
              <a:latin typeface="Red Hat Display"/>
            </a:endParaRPr>
          </a:p>
          <a:p>
            <a:r>
              <a:rPr lang="es-ES" dirty="0">
                <a:latin typeface="Red Hat Display"/>
              </a:rPr>
              <a:t>Información general sobre la empresa – esta opción limitará el uso de la plataforma y sus beneficios. </a:t>
            </a:r>
          </a:p>
        </p:txBody>
      </p:sp>
    </p:spTree>
    <p:extLst>
      <p:ext uri="{BB962C8B-B14F-4D97-AF65-F5344CB8AC3E}">
        <p14:creationId xmlns:p14="http://schemas.microsoft.com/office/powerpoint/2010/main" val="2451513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98ABE-CAFA-7151-4620-10E64ACC36BC}"/>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8B34704F-7DE3-0392-3FF5-4E20C6A36E14}"/>
              </a:ext>
            </a:extLst>
          </p:cNvPr>
          <p:cNvPicPr>
            <a:picLocks noChangeAspect="1"/>
          </p:cNvPicPr>
          <p:nvPr/>
        </p:nvPicPr>
        <p:blipFill>
          <a:blip r:embed="rId3"/>
          <a:stretch>
            <a:fillRect/>
          </a:stretch>
        </p:blipFill>
        <p:spPr>
          <a:xfrm>
            <a:off x="997974" y="1202861"/>
            <a:ext cx="10196052" cy="5454704"/>
          </a:xfrm>
          <a:prstGeom prst="rect">
            <a:avLst/>
          </a:prstGeom>
        </p:spPr>
      </p:pic>
      <p:sp>
        <p:nvSpPr>
          <p:cNvPr id="3" name="TextBox 3">
            <a:extLst>
              <a:ext uri="{FF2B5EF4-FFF2-40B4-BE49-F238E27FC236}">
                <a16:creationId xmlns:a16="http://schemas.microsoft.com/office/drawing/2014/main" id="{DC4AF086-80BF-D66D-DA9E-7BD81BA6EF01}"/>
              </a:ext>
            </a:extLst>
          </p:cNvPr>
          <p:cNvSpPr txBox="1"/>
          <p:nvPr/>
        </p:nvSpPr>
        <p:spPr>
          <a:xfrm>
            <a:off x="1716120" y="679641"/>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COMPLETAR EL PERFIL DE LA EMPRESA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68E66B8A-32E4-D8E3-65E0-23C40BC6730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733D67B3-1BDB-1FD4-F67C-1858FE9189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FA50383F-AB7C-35E4-D278-C46DEA36C439}"/>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88778E88-9CA1-2CF8-14D0-66DDBDB5CF6E}"/>
              </a:ext>
            </a:extLst>
          </p:cNvPr>
          <p:cNvSpPr txBox="1"/>
          <p:nvPr/>
        </p:nvSpPr>
        <p:spPr>
          <a:xfrm>
            <a:off x="603504" y="169126"/>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6" name="CuadroTexto 5">
            <a:extLst>
              <a:ext uri="{FF2B5EF4-FFF2-40B4-BE49-F238E27FC236}">
                <a16:creationId xmlns:a16="http://schemas.microsoft.com/office/drawing/2014/main" id="{6737D579-27FE-7351-F09A-B40EA2E08567}"/>
              </a:ext>
            </a:extLst>
          </p:cNvPr>
          <p:cNvSpPr txBox="1"/>
          <p:nvPr/>
        </p:nvSpPr>
        <p:spPr>
          <a:xfrm>
            <a:off x="7439619" y="3985476"/>
            <a:ext cx="4621163" cy="2031325"/>
          </a:xfrm>
          <a:prstGeom prst="rect">
            <a:avLst/>
          </a:prstGeom>
          <a:noFill/>
        </p:spPr>
        <p:txBody>
          <a:bodyPr wrap="square" rtlCol="0">
            <a:spAutoFit/>
          </a:bodyPr>
          <a:lstStyle/>
          <a:p>
            <a:r>
              <a:rPr lang="es-ES" b="1" dirty="0">
                <a:latin typeface="Red Hat Display"/>
              </a:rPr>
              <a:t>2. Configuración adicional de la empresa:</a:t>
            </a:r>
          </a:p>
          <a:p>
            <a:endParaRPr lang="es-ES" dirty="0">
              <a:latin typeface="Red Hat Display"/>
            </a:endParaRPr>
          </a:p>
          <a:p>
            <a:r>
              <a:rPr lang="es-ES" dirty="0">
                <a:latin typeface="Red Hat Display"/>
              </a:rPr>
              <a:t>En esta opción la empresa</a:t>
            </a:r>
            <a:r>
              <a:rPr lang="es-ES" b="0" i="0" dirty="0">
                <a:effectLst/>
                <a:latin typeface="Red Hat Display"/>
              </a:rPr>
              <a:t> introduce los datos específicos de los locales de actividad</a:t>
            </a:r>
            <a:r>
              <a:rPr lang="es-ES" dirty="0">
                <a:latin typeface="Red Hat Display"/>
              </a:rPr>
              <a:t>  con la posibilidad de realizar un seguimiento y monitorización de la gestión de eficiencia energética. </a:t>
            </a:r>
          </a:p>
        </p:txBody>
      </p:sp>
    </p:spTree>
    <p:extLst>
      <p:ext uri="{BB962C8B-B14F-4D97-AF65-F5344CB8AC3E}">
        <p14:creationId xmlns:p14="http://schemas.microsoft.com/office/powerpoint/2010/main" val="2805956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A6C0F3-2143-F302-8182-ED8EF987BAF6}"/>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169C681-C6E4-66B7-100B-C3F3922C42F4}"/>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a:solidFill>
                  <a:srgbClr val="FF0000"/>
                </a:solidFill>
                <a:latin typeface="Red Hat Display Bold"/>
                <a:ea typeface="Red Hat Display Bold"/>
                <a:cs typeface="Red Hat Display Bold"/>
                <a:sym typeface="Red Hat Display Bold"/>
              </a:rPr>
              <a:t>COMPLETAR EL PERFIL DE LA EMPRESA</a:t>
            </a:r>
            <a:endParaRPr lang="en-US" sz="2400" b="1" dirty="0">
              <a:solidFill>
                <a:srgbClr val="FF0000"/>
              </a:solidFill>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F2081BC4-7C42-4AC1-88AD-7CFF0C4CAC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7ED3ACDD-E244-5697-3562-E3728B40894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03382BB7-EA03-4B68-961C-D9521B021797}"/>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B4CF64A0-62E8-EC8B-4E7B-5A88F97AB193}"/>
              </a:ext>
            </a:extLst>
          </p:cNvPr>
          <p:cNvSpPr txBox="1"/>
          <p:nvPr/>
        </p:nvSpPr>
        <p:spPr>
          <a:xfrm>
            <a:off x="603504" y="288963"/>
            <a:ext cx="9951646" cy="523220"/>
          </a:xfrm>
          <a:prstGeom prst="rect">
            <a:avLst/>
          </a:prstGeom>
          <a:noFill/>
        </p:spPr>
        <p:txBody>
          <a:bodyPr wrap="square">
            <a:spAutoFit/>
          </a:bodyPr>
          <a:lstStyle/>
          <a:p>
            <a:pPr algn="ctr"/>
            <a:r>
              <a:rPr lang="es-ES" sz="2800" b="1" spc="-5">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3795DB5E-9B5A-CAC1-072E-2364D9421472}"/>
              </a:ext>
            </a:extLst>
          </p:cNvPr>
          <p:cNvSpPr txBox="1"/>
          <p:nvPr/>
        </p:nvSpPr>
        <p:spPr>
          <a:xfrm>
            <a:off x="403123" y="1710813"/>
            <a:ext cx="7922905" cy="369332"/>
          </a:xfrm>
          <a:prstGeom prst="rect">
            <a:avLst/>
          </a:prstGeom>
          <a:noFill/>
        </p:spPr>
        <p:txBody>
          <a:bodyPr wrap="square" rtlCol="0">
            <a:spAutoFit/>
          </a:bodyPr>
          <a:lstStyle/>
          <a:p>
            <a:pPr marL="285750" indent="-285750">
              <a:buFont typeface="Wingdings" panose="05000000000000000000" pitchFamily="2" charset="2"/>
              <a:buChar char="q"/>
            </a:pPr>
            <a:r>
              <a:rPr lang="es-ES" dirty="0"/>
              <a:t>Introducir las medidas previstas / ya aplicadas por la empresa.</a:t>
            </a:r>
          </a:p>
        </p:txBody>
      </p:sp>
      <p:pic>
        <p:nvPicPr>
          <p:cNvPr id="5" name="Imagen 4">
            <a:extLst>
              <a:ext uri="{FF2B5EF4-FFF2-40B4-BE49-F238E27FC236}">
                <a16:creationId xmlns:a16="http://schemas.microsoft.com/office/drawing/2014/main" id="{B871D08F-FEF2-75CC-77A8-EFC432D1BD59}"/>
              </a:ext>
            </a:extLst>
          </p:cNvPr>
          <p:cNvPicPr>
            <a:picLocks noChangeAspect="1"/>
          </p:cNvPicPr>
          <p:nvPr/>
        </p:nvPicPr>
        <p:blipFill rotWithShape="1">
          <a:blip r:embed="rId5"/>
          <a:srcRect t="11832" b="24647"/>
          <a:stretch/>
        </p:blipFill>
        <p:spPr bwMode="auto">
          <a:xfrm>
            <a:off x="603504" y="2295850"/>
            <a:ext cx="9752709" cy="3484913"/>
          </a:xfrm>
          <a:prstGeom prst="rect">
            <a:avLst/>
          </a:prstGeom>
          <a:ln>
            <a:noFill/>
          </a:ln>
          <a:extLst>
            <a:ext uri="{53640926-AAD7-44D8-BBD7-CCE9431645EC}">
              <a14:shadowObscured xmlns:a14="http://schemas.microsoft.com/office/drawing/2010/main"/>
            </a:ext>
          </a:extLst>
        </p:spPr>
      </p:pic>
      <p:cxnSp>
        <p:nvCxnSpPr>
          <p:cNvPr id="6" name="Conector recto de flecha 5">
            <a:extLst>
              <a:ext uri="{FF2B5EF4-FFF2-40B4-BE49-F238E27FC236}">
                <a16:creationId xmlns:a16="http://schemas.microsoft.com/office/drawing/2014/main" id="{A0D31FE9-C4AB-C019-1039-EA523392A5C6}"/>
              </a:ext>
            </a:extLst>
          </p:cNvPr>
          <p:cNvCxnSpPr>
            <a:cxnSpLocks/>
          </p:cNvCxnSpPr>
          <p:nvPr/>
        </p:nvCxnSpPr>
        <p:spPr>
          <a:xfrm flipV="1">
            <a:off x="5579327" y="2978775"/>
            <a:ext cx="742209" cy="191074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3" name="CuadroTexto 12">
            <a:extLst>
              <a:ext uri="{FF2B5EF4-FFF2-40B4-BE49-F238E27FC236}">
                <a16:creationId xmlns:a16="http://schemas.microsoft.com/office/drawing/2014/main" id="{85CF6E1F-F5CD-5628-8A27-B6200C40B05F}"/>
              </a:ext>
            </a:extLst>
          </p:cNvPr>
          <p:cNvSpPr txBox="1"/>
          <p:nvPr/>
        </p:nvSpPr>
        <p:spPr>
          <a:xfrm>
            <a:off x="2624607" y="5105223"/>
            <a:ext cx="3696929" cy="923330"/>
          </a:xfrm>
          <a:prstGeom prst="rect">
            <a:avLst/>
          </a:prstGeom>
          <a:noFill/>
        </p:spPr>
        <p:txBody>
          <a:bodyPr wrap="square" rtlCol="0">
            <a:spAutoFit/>
          </a:bodyPr>
          <a:lstStyle/>
          <a:p>
            <a:pPr algn="ctr"/>
            <a:r>
              <a:rPr lang="es-ES" dirty="0"/>
              <a:t>Hacer clic para que aparezca el desplegable donde introducir la medida</a:t>
            </a:r>
          </a:p>
        </p:txBody>
      </p:sp>
    </p:spTree>
    <p:extLst>
      <p:ext uri="{BB962C8B-B14F-4D97-AF65-F5344CB8AC3E}">
        <p14:creationId xmlns:p14="http://schemas.microsoft.com/office/powerpoint/2010/main" val="391102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D7D5CA-CB96-27D8-3058-518FEC64FE1F}"/>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42F7CE4F-9871-6D8E-5477-2690278A0489}"/>
              </a:ext>
            </a:extLst>
          </p:cNvPr>
          <p:cNvPicPr>
            <a:picLocks noChangeAspect="1"/>
          </p:cNvPicPr>
          <p:nvPr/>
        </p:nvPicPr>
        <p:blipFill>
          <a:blip r:embed="rId3"/>
          <a:stretch>
            <a:fillRect/>
          </a:stretch>
        </p:blipFill>
        <p:spPr>
          <a:xfrm>
            <a:off x="603504" y="1923821"/>
            <a:ext cx="10815484" cy="4796374"/>
          </a:xfrm>
          <a:prstGeom prst="rect">
            <a:avLst/>
          </a:prstGeom>
        </p:spPr>
      </p:pic>
      <p:sp>
        <p:nvSpPr>
          <p:cNvPr id="3" name="TextBox 3">
            <a:extLst>
              <a:ext uri="{FF2B5EF4-FFF2-40B4-BE49-F238E27FC236}">
                <a16:creationId xmlns:a16="http://schemas.microsoft.com/office/drawing/2014/main" id="{B6088D1A-B75B-D395-11D9-E606A6B9AB15}"/>
              </a:ext>
            </a:extLst>
          </p:cNvPr>
          <p:cNvSpPr txBox="1"/>
          <p:nvPr/>
        </p:nvSpPr>
        <p:spPr>
          <a:xfrm>
            <a:off x="1725952" y="777840"/>
            <a:ext cx="7922905" cy="417871"/>
          </a:xfrm>
          <a:prstGeom prst="rect">
            <a:avLst/>
          </a:prstGeom>
        </p:spPr>
        <p:txBody>
          <a:bodyPr wrap="square" lIns="0" tIns="0" rIns="0" bIns="0" rtlCol="0" anchor="t">
            <a:spAutoFit/>
          </a:bodyPr>
          <a:lstStyle/>
          <a:p>
            <a:pPr algn="ctr">
              <a:lnSpc>
                <a:spcPts val="3524"/>
              </a:lnSpc>
            </a:pPr>
            <a:r>
              <a:rPr lang="en-US" sz="2400" b="1">
                <a:solidFill>
                  <a:srgbClr val="FF0000"/>
                </a:solidFill>
                <a:latin typeface="Red Hat Display Bold"/>
                <a:ea typeface="Red Hat Display Bold"/>
                <a:cs typeface="Red Hat Display Bold"/>
                <a:sym typeface="Red Hat Display Bold"/>
              </a:rPr>
              <a:t>COMPLETAR EL PERFIL DE LA EMPRESA</a:t>
            </a:r>
            <a:endParaRPr lang="en-US" sz="2400" b="1" dirty="0">
              <a:solidFill>
                <a:srgbClr val="FF0000"/>
              </a:solidFill>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22E60F55-B828-C9FD-40F5-BABAA00344E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389A2A6F-1E4A-871D-A4B1-518162AEBE8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25425F6D-7D08-21B4-D094-D6951A06D463}"/>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D45F3364-7CD8-DCF5-392D-5E62E36051AD}"/>
              </a:ext>
            </a:extLst>
          </p:cNvPr>
          <p:cNvSpPr txBox="1"/>
          <p:nvPr/>
        </p:nvSpPr>
        <p:spPr>
          <a:xfrm>
            <a:off x="603504" y="176378"/>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7ED00EF4-8594-164B-AEFD-610026A99760}"/>
              </a:ext>
            </a:extLst>
          </p:cNvPr>
          <p:cNvSpPr txBox="1"/>
          <p:nvPr/>
        </p:nvSpPr>
        <p:spPr>
          <a:xfrm>
            <a:off x="339115" y="1228308"/>
            <a:ext cx="7634453" cy="646331"/>
          </a:xfrm>
          <a:prstGeom prst="rect">
            <a:avLst/>
          </a:prstGeom>
          <a:noFill/>
        </p:spPr>
        <p:txBody>
          <a:bodyPr wrap="square" rtlCol="0">
            <a:spAutoFit/>
          </a:bodyPr>
          <a:lstStyle/>
          <a:p>
            <a:pPr marL="285750" indent="-285750">
              <a:buFont typeface="Wingdings" panose="05000000000000000000" pitchFamily="2" charset="2"/>
              <a:buChar char="q"/>
            </a:pPr>
            <a:r>
              <a:rPr lang="es-ES" dirty="0"/>
              <a:t>Introducir las medidas previstas / ya aplicadas.</a:t>
            </a:r>
          </a:p>
          <a:p>
            <a:r>
              <a:rPr lang="es-ES" dirty="0"/>
              <a:t>MEDIDA 1- PLACAS FOTOVOLTAICAS</a:t>
            </a:r>
          </a:p>
        </p:txBody>
      </p:sp>
    </p:spTree>
    <p:extLst>
      <p:ext uri="{BB962C8B-B14F-4D97-AF65-F5344CB8AC3E}">
        <p14:creationId xmlns:p14="http://schemas.microsoft.com/office/powerpoint/2010/main" val="709955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6E8697-4EF9-D8BC-AAF1-A973482892C7}"/>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379A1970-1E70-0753-27CB-DD6E9E48F8F8}"/>
              </a:ext>
            </a:extLst>
          </p:cNvPr>
          <p:cNvPicPr>
            <a:picLocks noChangeAspect="1"/>
          </p:cNvPicPr>
          <p:nvPr/>
        </p:nvPicPr>
        <p:blipFill>
          <a:blip r:embed="rId3"/>
          <a:stretch>
            <a:fillRect/>
          </a:stretch>
        </p:blipFill>
        <p:spPr>
          <a:xfrm>
            <a:off x="311683" y="1924779"/>
            <a:ext cx="11158939" cy="4795416"/>
          </a:xfrm>
          <a:prstGeom prst="rect">
            <a:avLst/>
          </a:prstGeom>
        </p:spPr>
      </p:pic>
      <p:sp>
        <p:nvSpPr>
          <p:cNvPr id="3" name="TextBox 3">
            <a:extLst>
              <a:ext uri="{FF2B5EF4-FFF2-40B4-BE49-F238E27FC236}">
                <a16:creationId xmlns:a16="http://schemas.microsoft.com/office/drawing/2014/main" id="{2DF648D3-59E4-1CA0-6E3A-8E93B492CD1C}"/>
              </a:ext>
            </a:extLst>
          </p:cNvPr>
          <p:cNvSpPr txBox="1"/>
          <p:nvPr/>
        </p:nvSpPr>
        <p:spPr>
          <a:xfrm>
            <a:off x="1725952" y="777840"/>
            <a:ext cx="7922905" cy="417871"/>
          </a:xfrm>
          <a:prstGeom prst="rect">
            <a:avLst/>
          </a:prstGeom>
        </p:spPr>
        <p:txBody>
          <a:bodyPr wrap="square" lIns="0" tIns="0" rIns="0" bIns="0" rtlCol="0" anchor="t">
            <a:spAutoFit/>
          </a:bodyPr>
          <a:lstStyle/>
          <a:p>
            <a:pPr algn="ctr">
              <a:lnSpc>
                <a:spcPts val="3524"/>
              </a:lnSpc>
            </a:pPr>
            <a:r>
              <a:rPr lang="en-US" sz="2400" b="1">
                <a:solidFill>
                  <a:srgbClr val="FF0000"/>
                </a:solidFill>
                <a:latin typeface="Red Hat Display Bold"/>
                <a:ea typeface="Red Hat Display Bold"/>
                <a:cs typeface="Red Hat Display Bold"/>
                <a:sym typeface="Red Hat Display Bold"/>
              </a:rPr>
              <a:t>COMPLETAR EL PERFIL DE LA EMPRESA</a:t>
            </a:r>
            <a:endParaRPr lang="en-US" sz="2400" b="1" dirty="0">
              <a:solidFill>
                <a:srgbClr val="FF0000"/>
              </a:solidFill>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D20B24A4-CCFB-19FF-5565-25611E517D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52036325-7BA2-F134-BECC-BCAA80D4F17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9E50363B-6A62-F72B-2D90-40D7551B55C6}"/>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6389839F-FA44-480B-939B-B09C60172CFD}"/>
              </a:ext>
            </a:extLst>
          </p:cNvPr>
          <p:cNvSpPr txBox="1"/>
          <p:nvPr/>
        </p:nvSpPr>
        <p:spPr>
          <a:xfrm>
            <a:off x="603504" y="176378"/>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2DCDDE84-BB81-5F49-CDE3-043D2CF3955E}"/>
              </a:ext>
            </a:extLst>
          </p:cNvPr>
          <p:cNvSpPr txBox="1"/>
          <p:nvPr/>
        </p:nvSpPr>
        <p:spPr>
          <a:xfrm>
            <a:off x="311683" y="1258144"/>
            <a:ext cx="9051773" cy="646331"/>
          </a:xfrm>
          <a:prstGeom prst="rect">
            <a:avLst/>
          </a:prstGeom>
          <a:noFill/>
        </p:spPr>
        <p:txBody>
          <a:bodyPr wrap="square" rtlCol="0">
            <a:spAutoFit/>
          </a:bodyPr>
          <a:lstStyle/>
          <a:p>
            <a:pPr marL="285750" indent="-285750">
              <a:buFont typeface="Wingdings" panose="05000000000000000000" pitchFamily="2" charset="2"/>
              <a:buChar char="q"/>
            </a:pPr>
            <a:r>
              <a:rPr lang="es-ES" dirty="0"/>
              <a:t>Introducir las medidas previstas / ya aplicadas</a:t>
            </a:r>
          </a:p>
          <a:p>
            <a:r>
              <a:rPr lang="es-ES" dirty="0"/>
              <a:t>MEDIDA 2- SISTEMA DE MONITORIZACIÓN DE CONSUMOS (SaaS). </a:t>
            </a:r>
          </a:p>
        </p:txBody>
      </p:sp>
    </p:spTree>
    <p:extLst>
      <p:ext uri="{BB962C8B-B14F-4D97-AF65-F5344CB8AC3E}">
        <p14:creationId xmlns:p14="http://schemas.microsoft.com/office/powerpoint/2010/main" val="11397051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497BCF4-8FA0-4D75-DBBD-7BE870317577}"/>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36F0ADCB-65CC-C804-7A26-6082A025CC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7" name="Título 6">
            <a:extLst>
              <a:ext uri="{FF2B5EF4-FFF2-40B4-BE49-F238E27FC236}">
                <a16:creationId xmlns:a16="http://schemas.microsoft.com/office/drawing/2014/main" id="{9D2E6E04-58FE-8827-8F77-ACC701270DB9}"/>
              </a:ext>
            </a:extLst>
          </p:cNvPr>
          <p:cNvSpPr>
            <a:spLocks noGrp="1"/>
          </p:cNvSpPr>
          <p:nvPr>
            <p:ph type="title"/>
          </p:nvPr>
        </p:nvSpPr>
        <p:spPr>
          <a:xfrm>
            <a:off x="1187471" y="642018"/>
            <a:ext cx="9464040" cy="1325563"/>
          </a:xfrm>
        </p:spPr>
        <p:txBody>
          <a:bodyPr>
            <a:normAutofit/>
          </a:bodyPr>
          <a:lstStyle/>
          <a:p>
            <a:pPr algn="ctr">
              <a:lnSpc>
                <a:spcPct val="100000"/>
              </a:lnSpc>
            </a:pPr>
            <a:r>
              <a:rPr lang="es-ES" sz="3240" b="1" spc="-5" dirty="0">
                <a:solidFill>
                  <a:srgbClr val="154097"/>
                </a:solidFill>
                <a:latin typeface="Montserrat" panose="020B0604020202020204" charset="0"/>
                <a:cs typeface="+mn-cs"/>
              </a:rPr>
              <a:t>INDICE  de contenidos</a:t>
            </a:r>
            <a:br>
              <a:rPr lang="es-ES" sz="3240" dirty="0"/>
            </a:br>
            <a:endParaRPr lang="es-ES" sz="3240" dirty="0">
              <a:highlight>
                <a:srgbClr val="FFFF00"/>
              </a:highlight>
            </a:endParaRPr>
          </a:p>
        </p:txBody>
      </p:sp>
      <p:sp>
        <p:nvSpPr>
          <p:cNvPr id="3" name="CuadroTexto 2">
            <a:extLst>
              <a:ext uri="{FF2B5EF4-FFF2-40B4-BE49-F238E27FC236}">
                <a16:creationId xmlns:a16="http://schemas.microsoft.com/office/drawing/2014/main" id="{3D17B903-4776-4F85-17B2-2833E957A83A}"/>
              </a:ext>
            </a:extLst>
          </p:cNvPr>
          <p:cNvSpPr txBox="1"/>
          <p:nvPr/>
        </p:nvSpPr>
        <p:spPr>
          <a:xfrm>
            <a:off x="1231381" y="2553038"/>
            <a:ext cx="9376221" cy="2419124"/>
          </a:xfrm>
          <a:prstGeom prst="rect">
            <a:avLst/>
          </a:prstGeom>
          <a:noFill/>
        </p:spPr>
        <p:txBody>
          <a:bodyPr wrap="square" rtlCol="0">
            <a:spAutoFit/>
          </a:bodyPr>
          <a:lstStyle/>
          <a:p>
            <a:pPr marL="411480" indent="-411480">
              <a:buFont typeface="+mj-lt"/>
              <a:buAutoNum type="arabicPeriod"/>
            </a:pPr>
            <a:r>
              <a:rPr lang="es-ES" sz="2160" dirty="0"/>
              <a:t>Introducción a la plataforma IMPAWATT </a:t>
            </a:r>
          </a:p>
          <a:p>
            <a:pPr marL="411480" indent="-411480">
              <a:buFont typeface="+mj-lt"/>
              <a:buAutoNum type="arabicPeriod"/>
            </a:pPr>
            <a:r>
              <a:rPr lang="es-ES" sz="2160" dirty="0"/>
              <a:t>Qué ofrece IMPAWATT </a:t>
            </a:r>
          </a:p>
          <a:p>
            <a:pPr marL="411480" indent="-411480">
              <a:buFont typeface="+mj-lt"/>
              <a:buAutoNum type="arabicPeriod"/>
            </a:pPr>
            <a:r>
              <a:rPr lang="es-ES" sz="2160" dirty="0"/>
              <a:t>Cómo funciona IMPAWATT</a:t>
            </a:r>
          </a:p>
          <a:p>
            <a:pPr marL="411480" indent="-411480">
              <a:buFont typeface="+mj-lt"/>
              <a:buAutoNum type="arabicPeriod"/>
            </a:pPr>
            <a:r>
              <a:rPr lang="es-ES" sz="2160" dirty="0"/>
              <a:t>Utilidades de IMPAWATT – beneficios para las empresas </a:t>
            </a:r>
          </a:p>
          <a:p>
            <a:pPr marL="411480" indent="-411480">
              <a:buFont typeface="+mj-lt"/>
              <a:buAutoNum type="arabicPeriod"/>
            </a:pPr>
            <a:r>
              <a:rPr lang="es-ES" sz="2160" dirty="0"/>
              <a:t>Testimonio de usuario de la plataforma IMPAWATT </a:t>
            </a:r>
          </a:p>
          <a:p>
            <a:pPr marL="411480" indent="-411480">
              <a:buFont typeface="+mj-lt"/>
              <a:buAutoNum type="arabicPeriod"/>
            </a:pPr>
            <a:endParaRPr lang="es-ES" sz="2160" dirty="0"/>
          </a:p>
          <a:p>
            <a:pPr marL="668655" lvl="1" indent="-257175">
              <a:buFontTx/>
              <a:buChar char="-"/>
            </a:pPr>
            <a:endParaRPr lang="es-ES" sz="2160" dirty="0"/>
          </a:p>
        </p:txBody>
      </p:sp>
    </p:spTree>
    <p:extLst>
      <p:ext uri="{BB962C8B-B14F-4D97-AF65-F5344CB8AC3E}">
        <p14:creationId xmlns:p14="http://schemas.microsoft.com/office/powerpoint/2010/main" val="22292812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74B3A-2D17-D014-E327-CAB603BCC68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1C854335-85A8-0D69-7E6F-1A9D1CDD279A}"/>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a:solidFill>
                  <a:srgbClr val="FF0000"/>
                </a:solidFill>
                <a:latin typeface="Red Hat Display Bold"/>
                <a:ea typeface="Red Hat Display Bold"/>
                <a:cs typeface="Red Hat Display Bold"/>
                <a:sym typeface="Red Hat Display Bold"/>
              </a:rPr>
              <a:t>COMPLETAR EL PERFIL DE LA EMPRESA</a:t>
            </a:r>
            <a:endParaRPr lang="en-US" sz="2400" b="1" dirty="0">
              <a:solidFill>
                <a:srgbClr val="FF0000"/>
              </a:solidFill>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B3EEE20C-2056-FBAD-6A4F-20D0A954751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2BCF3F4E-9D2A-E515-66BE-158FC7DA9386}"/>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040D507E-7C62-D237-04CE-2BDD1DB85230}"/>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B467C4E3-F07F-CA76-1AB3-6BF925FCA6DA}"/>
              </a:ext>
            </a:extLst>
          </p:cNvPr>
          <p:cNvSpPr txBox="1"/>
          <p:nvPr/>
        </p:nvSpPr>
        <p:spPr>
          <a:xfrm>
            <a:off x="603504" y="288963"/>
            <a:ext cx="9951646" cy="523220"/>
          </a:xfrm>
          <a:prstGeom prst="rect">
            <a:avLst/>
          </a:prstGeom>
          <a:noFill/>
        </p:spPr>
        <p:txBody>
          <a:bodyPr wrap="square">
            <a:spAutoFit/>
          </a:bodyPr>
          <a:lstStyle/>
          <a:p>
            <a:pPr algn="ctr"/>
            <a:r>
              <a:rPr lang="es-ES" sz="2800" b="1" spc="-5">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8F9FB827-9E31-3FEA-9201-705137D082C3}"/>
              </a:ext>
            </a:extLst>
          </p:cNvPr>
          <p:cNvSpPr txBox="1"/>
          <p:nvPr/>
        </p:nvSpPr>
        <p:spPr>
          <a:xfrm>
            <a:off x="403123" y="1710813"/>
            <a:ext cx="5692877" cy="369332"/>
          </a:xfrm>
          <a:prstGeom prst="rect">
            <a:avLst/>
          </a:prstGeom>
          <a:noFill/>
        </p:spPr>
        <p:txBody>
          <a:bodyPr wrap="square" rtlCol="0">
            <a:spAutoFit/>
          </a:bodyPr>
          <a:lstStyle/>
          <a:p>
            <a:pPr marL="285750" indent="-285750">
              <a:buFont typeface="Wingdings" panose="05000000000000000000" pitchFamily="2" charset="2"/>
              <a:buChar char="q"/>
            </a:pPr>
            <a:r>
              <a:rPr lang="es-ES" dirty="0"/>
              <a:t>Introducir las medidas previstas / ya aplicadas</a:t>
            </a:r>
          </a:p>
        </p:txBody>
      </p:sp>
      <p:pic>
        <p:nvPicPr>
          <p:cNvPr id="11" name="Imagen 10">
            <a:extLst>
              <a:ext uri="{FF2B5EF4-FFF2-40B4-BE49-F238E27FC236}">
                <a16:creationId xmlns:a16="http://schemas.microsoft.com/office/drawing/2014/main" id="{8451FAA2-E9AD-DA29-825E-38D6C5AFC491}"/>
              </a:ext>
            </a:extLst>
          </p:cNvPr>
          <p:cNvPicPr>
            <a:picLocks noChangeAspect="1"/>
          </p:cNvPicPr>
          <p:nvPr/>
        </p:nvPicPr>
        <p:blipFill>
          <a:blip r:embed="rId5"/>
          <a:stretch>
            <a:fillRect/>
          </a:stretch>
        </p:blipFill>
        <p:spPr>
          <a:xfrm>
            <a:off x="0" y="2210376"/>
            <a:ext cx="12192000" cy="2936811"/>
          </a:xfrm>
          <a:prstGeom prst="rect">
            <a:avLst/>
          </a:prstGeom>
        </p:spPr>
      </p:pic>
    </p:spTree>
    <p:extLst>
      <p:ext uri="{BB962C8B-B14F-4D97-AF65-F5344CB8AC3E}">
        <p14:creationId xmlns:p14="http://schemas.microsoft.com/office/powerpoint/2010/main" val="437618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42B1B-186C-C8E2-EC3E-0D5DD0057E17}"/>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FD20EA65-C27C-0657-B32B-B8804446C4BD}"/>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a:solidFill>
                  <a:srgbClr val="FF0000"/>
                </a:solidFill>
                <a:latin typeface="Red Hat Display Bold"/>
                <a:ea typeface="Red Hat Display Bold"/>
                <a:cs typeface="Red Hat Display Bold"/>
                <a:sym typeface="Red Hat Display Bold"/>
              </a:rPr>
              <a:t>COMPLETAR EL PERFIL DE LA EMPRESA</a:t>
            </a:r>
            <a:endParaRPr lang="en-US" sz="2400" b="1" dirty="0">
              <a:solidFill>
                <a:srgbClr val="FF0000"/>
              </a:solidFill>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2AC3029A-E0BB-7485-38FD-9B74F5DCFEE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635FCBE5-2DC3-1D5F-136E-1FEE3B0415E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25BA2DF2-EE4E-721D-EB91-DD12EF6575FE}"/>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6082C852-DF20-B0D0-9F87-9DA6891A44B9}"/>
              </a:ext>
            </a:extLst>
          </p:cNvPr>
          <p:cNvSpPr txBox="1"/>
          <p:nvPr/>
        </p:nvSpPr>
        <p:spPr>
          <a:xfrm>
            <a:off x="603504" y="288963"/>
            <a:ext cx="9951646" cy="523220"/>
          </a:xfrm>
          <a:prstGeom prst="rect">
            <a:avLst/>
          </a:prstGeom>
          <a:noFill/>
        </p:spPr>
        <p:txBody>
          <a:bodyPr wrap="square">
            <a:spAutoFit/>
          </a:bodyPr>
          <a:lstStyle/>
          <a:p>
            <a:pPr algn="ctr"/>
            <a:r>
              <a:rPr lang="es-ES" sz="2800" b="1" spc="-5">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01DD486F-E957-068F-AA5D-52F1890E0571}"/>
              </a:ext>
            </a:extLst>
          </p:cNvPr>
          <p:cNvSpPr txBox="1"/>
          <p:nvPr/>
        </p:nvSpPr>
        <p:spPr>
          <a:xfrm>
            <a:off x="321056" y="1600826"/>
            <a:ext cx="5692877" cy="369332"/>
          </a:xfrm>
          <a:prstGeom prst="rect">
            <a:avLst/>
          </a:prstGeom>
          <a:noFill/>
        </p:spPr>
        <p:txBody>
          <a:bodyPr wrap="square" rtlCol="0">
            <a:spAutoFit/>
          </a:bodyPr>
          <a:lstStyle/>
          <a:p>
            <a:pPr marL="285750" indent="-285750">
              <a:buFont typeface="Wingdings" panose="05000000000000000000" pitchFamily="2" charset="2"/>
              <a:buChar char="q"/>
            </a:pPr>
            <a:r>
              <a:rPr lang="es-ES" dirty="0"/>
              <a:t>Introducir los datos de consumos y costes</a:t>
            </a:r>
          </a:p>
        </p:txBody>
      </p:sp>
      <p:pic>
        <p:nvPicPr>
          <p:cNvPr id="13" name="Imagen 12">
            <a:extLst>
              <a:ext uri="{FF2B5EF4-FFF2-40B4-BE49-F238E27FC236}">
                <a16:creationId xmlns:a16="http://schemas.microsoft.com/office/drawing/2014/main" id="{5BFC10C5-8B55-776D-9DA8-72C51FD5B879}"/>
              </a:ext>
            </a:extLst>
          </p:cNvPr>
          <p:cNvPicPr>
            <a:picLocks noChangeAspect="1"/>
          </p:cNvPicPr>
          <p:nvPr/>
        </p:nvPicPr>
        <p:blipFill>
          <a:blip r:embed="rId5"/>
          <a:stretch>
            <a:fillRect/>
          </a:stretch>
        </p:blipFill>
        <p:spPr>
          <a:xfrm>
            <a:off x="8900724" y="1386538"/>
            <a:ext cx="2936960" cy="2313281"/>
          </a:xfrm>
          <a:prstGeom prst="rect">
            <a:avLst/>
          </a:prstGeom>
        </p:spPr>
      </p:pic>
      <p:cxnSp>
        <p:nvCxnSpPr>
          <p:cNvPr id="14" name="Conector recto de flecha 13">
            <a:extLst>
              <a:ext uri="{FF2B5EF4-FFF2-40B4-BE49-F238E27FC236}">
                <a16:creationId xmlns:a16="http://schemas.microsoft.com/office/drawing/2014/main" id="{BB165273-D87D-9715-84BF-F747E095B503}"/>
              </a:ext>
            </a:extLst>
          </p:cNvPr>
          <p:cNvCxnSpPr>
            <a:cxnSpLocks/>
            <a:stCxn id="15" idx="1"/>
          </p:cNvCxnSpPr>
          <p:nvPr/>
        </p:nvCxnSpPr>
        <p:spPr>
          <a:xfrm flipH="1" flipV="1">
            <a:off x="8009491" y="2852184"/>
            <a:ext cx="1137483" cy="165711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15" name="CuadroTexto 14">
            <a:extLst>
              <a:ext uri="{FF2B5EF4-FFF2-40B4-BE49-F238E27FC236}">
                <a16:creationId xmlns:a16="http://schemas.microsoft.com/office/drawing/2014/main" id="{F7753BF8-DA41-91B0-D633-14F7F65A5AE9}"/>
              </a:ext>
            </a:extLst>
          </p:cNvPr>
          <p:cNvSpPr txBox="1"/>
          <p:nvPr/>
        </p:nvSpPr>
        <p:spPr>
          <a:xfrm>
            <a:off x="9146974" y="3970688"/>
            <a:ext cx="2816352" cy="1077218"/>
          </a:xfrm>
          <a:prstGeom prst="rect">
            <a:avLst/>
          </a:prstGeom>
          <a:noFill/>
        </p:spPr>
        <p:txBody>
          <a:bodyPr wrap="square" rtlCol="0">
            <a:spAutoFit/>
          </a:bodyPr>
          <a:lstStyle/>
          <a:p>
            <a:pPr algn="ctr"/>
            <a:r>
              <a:rPr lang="es-ES" sz="1600" dirty="0"/>
              <a:t>Hacer clic para que aparezcan los desplegables donde introducir los datos de consumo energético y costes</a:t>
            </a:r>
          </a:p>
        </p:txBody>
      </p:sp>
      <p:cxnSp>
        <p:nvCxnSpPr>
          <p:cNvPr id="20" name="Conector recto de flecha 19">
            <a:extLst>
              <a:ext uri="{FF2B5EF4-FFF2-40B4-BE49-F238E27FC236}">
                <a16:creationId xmlns:a16="http://schemas.microsoft.com/office/drawing/2014/main" id="{700673E0-3E15-8213-8F83-6D1FE4B63D3E}"/>
              </a:ext>
            </a:extLst>
          </p:cNvPr>
          <p:cNvCxnSpPr>
            <a:cxnSpLocks/>
            <a:stCxn id="15" idx="1"/>
          </p:cNvCxnSpPr>
          <p:nvPr/>
        </p:nvCxnSpPr>
        <p:spPr>
          <a:xfrm flipH="1" flipV="1">
            <a:off x="8009491" y="3871220"/>
            <a:ext cx="1137483" cy="638077"/>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6" name="Conector recto de flecha 25">
            <a:extLst>
              <a:ext uri="{FF2B5EF4-FFF2-40B4-BE49-F238E27FC236}">
                <a16:creationId xmlns:a16="http://schemas.microsoft.com/office/drawing/2014/main" id="{F3FD1EDD-4EAC-A78F-1E27-0991838ED86F}"/>
              </a:ext>
            </a:extLst>
          </p:cNvPr>
          <p:cNvCxnSpPr>
            <a:cxnSpLocks/>
            <a:stCxn id="15" idx="1"/>
          </p:cNvCxnSpPr>
          <p:nvPr/>
        </p:nvCxnSpPr>
        <p:spPr>
          <a:xfrm flipH="1">
            <a:off x="8009491" y="4509297"/>
            <a:ext cx="1137483" cy="9701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30" name="CuadroTexto 29">
            <a:extLst>
              <a:ext uri="{FF2B5EF4-FFF2-40B4-BE49-F238E27FC236}">
                <a16:creationId xmlns:a16="http://schemas.microsoft.com/office/drawing/2014/main" id="{CBD5FBF8-A784-6A0B-D5C2-248966E3E91E}"/>
              </a:ext>
            </a:extLst>
          </p:cNvPr>
          <p:cNvSpPr txBox="1"/>
          <p:nvPr/>
        </p:nvSpPr>
        <p:spPr>
          <a:xfrm>
            <a:off x="403123" y="2291551"/>
            <a:ext cx="2626951" cy="2462213"/>
          </a:xfrm>
          <a:prstGeom prst="rect">
            <a:avLst/>
          </a:prstGeom>
          <a:solidFill>
            <a:schemeClr val="accent6">
              <a:lumMod val="75000"/>
            </a:schemeClr>
          </a:solidFill>
        </p:spPr>
        <p:txBody>
          <a:bodyPr wrap="square" rtlCol="0">
            <a:spAutoFit/>
          </a:bodyPr>
          <a:lstStyle/>
          <a:p>
            <a:pPr algn="just"/>
            <a:r>
              <a:rPr lang="es-ES" sz="1400" dirty="0">
                <a:solidFill>
                  <a:schemeClr val="bg1"/>
                </a:solidFill>
              </a:rPr>
              <a:t>Tras introducir los datos de consumo, costes, superficie bruta calentada y grados al año, la plataforma muestra una gráfica donde puedes visualizar el consumo o costes de energía según los datos que se introduzcan para cada año. De esta forma permite analizar el ahorro en gastos y consumo a lo largo del tiempo. </a:t>
            </a:r>
          </a:p>
        </p:txBody>
      </p:sp>
      <p:pic>
        <p:nvPicPr>
          <p:cNvPr id="6" name="Imagen 5">
            <a:extLst>
              <a:ext uri="{FF2B5EF4-FFF2-40B4-BE49-F238E27FC236}">
                <a16:creationId xmlns:a16="http://schemas.microsoft.com/office/drawing/2014/main" id="{9A2D340E-D503-295E-F205-68CCEAB64AF1}"/>
              </a:ext>
            </a:extLst>
          </p:cNvPr>
          <p:cNvPicPr>
            <a:picLocks noChangeAspect="1"/>
          </p:cNvPicPr>
          <p:nvPr/>
        </p:nvPicPr>
        <p:blipFill>
          <a:blip r:embed="rId6"/>
          <a:srcRect b="41742"/>
          <a:stretch/>
        </p:blipFill>
        <p:spPr>
          <a:xfrm>
            <a:off x="3479347" y="2135036"/>
            <a:ext cx="4442784" cy="2243001"/>
          </a:xfrm>
          <a:prstGeom prst="rect">
            <a:avLst/>
          </a:prstGeom>
        </p:spPr>
      </p:pic>
      <p:pic>
        <p:nvPicPr>
          <p:cNvPr id="12" name="Imagen 11">
            <a:extLst>
              <a:ext uri="{FF2B5EF4-FFF2-40B4-BE49-F238E27FC236}">
                <a16:creationId xmlns:a16="http://schemas.microsoft.com/office/drawing/2014/main" id="{C193BC78-7D55-A680-062B-442ED9505592}"/>
              </a:ext>
            </a:extLst>
          </p:cNvPr>
          <p:cNvPicPr>
            <a:picLocks noChangeAspect="1"/>
          </p:cNvPicPr>
          <p:nvPr/>
        </p:nvPicPr>
        <p:blipFill>
          <a:blip r:embed="rId7"/>
          <a:stretch>
            <a:fillRect/>
          </a:stretch>
        </p:blipFill>
        <p:spPr>
          <a:xfrm>
            <a:off x="3479347" y="4430187"/>
            <a:ext cx="4442784" cy="617449"/>
          </a:xfrm>
          <a:prstGeom prst="rect">
            <a:avLst/>
          </a:prstGeom>
        </p:spPr>
      </p:pic>
      <p:sp>
        <p:nvSpPr>
          <p:cNvPr id="25" name="Rectángulo: esquinas superiores, una redondeada y la otra cortada 24">
            <a:extLst>
              <a:ext uri="{FF2B5EF4-FFF2-40B4-BE49-F238E27FC236}">
                <a16:creationId xmlns:a16="http://schemas.microsoft.com/office/drawing/2014/main" id="{9ACF3DA8-1E83-E65D-A42B-62571652D78D}"/>
              </a:ext>
            </a:extLst>
          </p:cNvPr>
          <p:cNvSpPr/>
          <p:nvPr/>
        </p:nvSpPr>
        <p:spPr>
          <a:xfrm>
            <a:off x="379537" y="5318775"/>
            <a:ext cx="2692829" cy="1142871"/>
          </a:xfrm>
          <a:prstGeom prst="snip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mj-lt"/>
              </a:rPr>
              <a:t>ALCANCE 1</a:t>
            </a:r>
          </a:p>
          <a:p>
            <a:pPr algn="ctr"/>
            <a:endParaRPr lang="es-ES" sz="1100" b="1" dirty="0">
              <a:solidFill>
                <a:schemeClr val="tx1"/>
              </a:solidFill>
              <a:latin typeface="+mj-lt"/>
            </a:endParaRPr>
          </a:p>
          <a:p>
            <a:pPr algn="ctr"/>
            <a:r>
              <a:rPr lang="es-ES" sz="1100" b="1" dirty="0">
                <a:solidFill>
                  <a:schemeClr val="tx1"/>
                </a:solidFill>
                <a:latin typeface="+mj-lt"/>
              </a:rPr>
              <a:t>Son las emisiones directas de  gases efecto invernadero (GEI) que provienen de fuentes que son propiedad o están controladas por la organización</a:t>
            </a:r>
          </a:p>
        </p:txBody>
      </p:sp>
      <p:sp>
        <p:nvSpPr>
          <p:cNvPr id="27" name="Rectángulo: esquinas superiores, una redondeada y la otra cortada 26">
            <a:extLst>
              <a:ext uri="{FF2B5EF4-FFF2-40B4-BE49-F238E27FC236}">
                <a16:creationId xmlns:a16="http://schemas.microsoft.com/office/drawing/2014/main" id="{B311224A-DF7F-A17E-A59C-0A7790D83FCD}"/>
              </a:ext>
            </a:extLst>
          </p:cNvPr>
          <p:cNvSpPr/>
          <p:nvPr/>
        </p:nvSpPr>
        <p:spPr>
          <a:xfrm>
            <a:off x="3326606" y="5318775"/>
            <a:ext cx="3047390" cy="1179447"/>
          </a:xfrm>
          <a:prstGeom prst="snip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tx1"/>
                </a:solidFill>
                <a:latin typeface="+mj-lt"/>
              </a:rPr>
              <a:t>ALCANCE 2</a:t>
            </a:r>
          </a:p>
          <a:p>
            <a:pPr algn="ctr"/>
            <a:endParaRPr lang="es-ES" sz="1100" b="1" dirty="0">
              <a:solidFill>
                <a:schemeClr val="tx1"/>
              </a:solidFill>
              <a:latin typeface="+mj-lt"/>
            </a:endParaRPr>
          </a:p>
          <a:p>
            <a:pPr algn="ctr"/>
            <a:r>
              <a:rPr lang="es-ES" sz="1100" b="1" dirty="0">
                <a:solidFill>
                  <a:schemeClr val="tx1"/>
                </a:solidFill>
                <a:latin typeface="+mj-lt"/>
              </a:rPr>
              <a:t>Son las emisiones indirectas de GEI asociadas con la producción de electricidad, calor o vapor adquirido y consumido por la organización</a:t>
            </a:r>
          </a:p>
        </p:txBody>
      </p:sp>
      <p:sp>
        <p:nvSpPr>
          <p:cNvPr id="28" name="Rectángulo: esquinas superiores, una redondeada y la otra cortada 27">
            <a:extLst>
              <a:ext uri="{FF2B5EF4-FFF2-40B4-BE49-F238E27FC236}">
                <a16:creationId xmlns:a16="http://schemas.microsoft.com/office/drawing/2014/main" id="{E35FF84C-ED05-19FE-60B0-16ECAB102CA9}"/>
              </a:ext>
            </a:extLst>
          </p:cNvPr>
          <p:cNvSpPr/>
          <p:nvPr/>
        </p:nvSpPr>
        <p:spPr>
          <a:xfrm>
            <a:off x="6772156" y="5318775"/>
            <a:ext cx="2816352" cy="1136899"/>
          </a:xfrm>
          <a:prstGeom prst="snipRoundRect">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100" b="1" dirty="0">
                <a:solidFill>
                  <a:schemeClr val="bg1"/>
                </a:solidFill>
                <a:latin typeface="+mj-lt"/>
              </a:rPr>
              <a:t>ALCANCE 3</a:t>
            </a:r>
          </a:p>
          <a:p>
            <a:pPr algn="ctr"/>
            <a:r>
              <a:rPr lang="es-ES" sz="1100" b="1" dirty="0">
                <a:solidFill>
                  <a:schemeClr val="bg1"/>
                </a:solidFill>
                <a:latin typeface="+mj-lt"/>
              </a:rPr>
              <a:t>Son  las emisiones </a:t>
            </a:r>
            <a:r>
              <a:rPr lang="es-ES" sz="1100" b="1" dirty="0">
                <a:latin typeface="+mj-lt"/>
              </a:rPr>
              <a:t>indirectas que ocurren en la cadena de valor de la organización, tanto aguas arriba como aguas abajo, excepto las relacionadas con la generación de energía.</a:t>
            </a:r>
            <a:endParaRPr lang="es-ES" sz="1100" b="1" dirty="0"/>
          </a:p>
          <a:p>
            <a:pPr algn="ctr"/>
            <a:endParaRPr lang="es-ES" sz="1100" b="1" dirty="0">
              <a:solidFill>
                <a:schemeClr val="tx1"/>
              </a:solidFill>
              <a:latin typeface="+mj-lt"/>
            </a:endParaRPr>
          </a:p>
        </p:txBody>
      </p:sp>
    </p:spTree>
    <p:extLst>
      <p:ext uri="{BB962C8B-B14F-4D97-AF65-F5344CB8AC3E}">
        <p14:creationId xmlns:p14="http://schemas.microsoft.com/office/powerpoint/2010/main" val="6518179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78FBD3-A392-A1CD-2312-86E59159E8D4}"/>
            </a:ext>
          </a:extLst>
        </p:cNvPr>
        <p:cNvGrpSpPr/>
        <p:nvPr/>
      </p:nvGrpSpPr>
      <p:grpSpPr>
        <a:xfrm>
          <a:off x="0" y="0"/>
          <a:ext cx="0" cy="0"/>
          <a:chOff x="0" y="0"/>
          <a:chExt cx="0" cy="0"/>
        </a:xfrm>
      </p:grpSpPr>
      <p:pic>
        <p:nvPicPr>
          <p:cNvPr id="11" name="Imagen 10">
            <a:extLst>
              <a:ext uri="{FF2B5EF4-FFF2-40B4-BE49-F238E27FC236}">
                <a16:creationId xmlns:a16="http://schemas.microsoft.com/office/drawing/2014/main" id="{30800B31-79C5-E94D-5896-491A51AAC754}"/>
              </a:ext>
            </a:extLst>
          </p:cNvPr>
          <p:cNvPicPr>
            <a:picLocks noChangeAspect="1"/>
          </p:cNvPicPr>
          <p:nvPr/>
        </p:nvPicPr>
        <p:blipFill>
          <a:blip r:embed="rId3"/>
          <a:stretch>
            <a:fillRect/>
          </a:stretch>
        </p:blipFill>
        <p:spPr>
          <a:xfrm>
            <a:off x="278121" y="1582858"/>
            <a:ext cx="6353173" cy="4693391"/>
          </a:xfrm>
          <a:prstGeom prst="rect">
            <a:avLst/>
          </a:prstGeom>
        </p:spPr>
      </p:pic>
      <p:sp>
        <p:nvSpPr>
          <p:cNvPr id="3" name="TextBox 3">
            <a:extLst>
              <a:ext uri="{FF2B5EF4-FFF2-40B4-BE49-F238E27FC236}">
                <a16:creationId xmlns:a16="http://schemas.microsoft.com/office/drawing/2014/main" id="{E8CE9D74-1937-9251-ECCA-54AA6616C30F}"/>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RESULTADOS TRAS INCLUIR EL PERFIL DE LA EMPRESA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9E13A150-6970-9E4A-7BDD-3AEB33D32CE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D45F9617-4762-6950-D831-4D9165D4BC10}"/>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FE4B9361-36C2-C2D7-D48C-57104AA2CC63}"/>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FDA3D263-AA42-1588-742D-2913D3070E27}"/>
              </a:ext>
            </a:extLst>
          </p:cNvPr>
          <p:cNvSpPr txBox="1"/>
          <p:nvPr/>
        </p:nvSpPr>
        <p:spPr>
          <a:xfrm>
            <a:off x="603504" y="288963"/>
            <a:ext cx="9951646" cy="523220"/>
          </a:xfrm>
          <a:prstGeom prst="rect">
            <a:avLst/>
          </a:prstGeom>
          <a:noFill/>
        </p:spPr>
        <p:txBody>
          <a:bodyPr wrap="square">
            <a:spAutoFit/>
          </a:bodyPr>
          <a:lstStyle/>
          <a:p>
            <a:pPr algn="ctr"/>
            <a:r>
              <a:rPr lang="es-ES" sz="2800" b="1" spc="-5">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16" name="CuadroTexto 15">
            <a:extLst>
              <a:ext uri="{FF2B5EF4-FFF2-40B4-BE49-F238E27FC236}">
                <a16:creationId xmlns:a16="http://schemas.microsoft.com/office/drawing/2014/main" id="{142E1D66-CE43-EC04-D853-7A7D74F9B71F}"/>
              </a:ext>
            </a:extLst>
          </p:cNvPr>
          <p:cNvSpPr txBox="1"/>
          <p:nvPr/>
        </p:nvSpPr>
        <p:spPr>
          <a:xfrm>
            <a:off x="7670372" y="1932534"/>
            <a:ext cx="3824811" cy="2585323"/>
          </a:xfrm>
          <a:prstGeom prst="rect">
            <a:avLst/>
          </a:prstGeom>
          <a:noFill/>
        </p:spPr>
        <p:txBody>
          <a:bodyPr wrap="square" rtlCol="0">
            <a:spAutoFit/>
          </a:bodyPr>
          <a:lstStyle/>
          <a:p>
            <a:r>
              <a:rPr lang="es-ES" sz="1400" b="1" u="sng" dirty="0"/>
              <a:t>Filtrar por</a:t>
            </a:r>
            <a:r>
              <a:rPr lang="es-ES" sz="1200" b="1" u="sng" dirty="0"/>
              <a:t>:</a:t>
            </a:r>
            <a:br>
              <a:rPr lang="es-ES" sz="1200" u="sng" dirty="0"/>
            </a:br>
            <a:endParaRPr lang="es-ES" sz="1200" u="sng" dirty="0"/>
          </a:p>
          <a:p>
            <a:pPr marL="285750" indent="-285750">
              <a:buFont typeface="Arial" panose="020B0604020202020204" pitchFamily="34" charset="0"/>
              <a:buChar char="•"/>
            </a:pPr>
            <a:r>
              <a:rPr lang="es-ES" sz="1400" dirty="0"/>
              <a:t>Todos los vectores energéticos combinados / Electricidad / Otros</a:t>
            </a:r>
          </a:p>
          <a:p>
            <a:pPr marL="285750" indent="-285750">
              <a:buFont typeface="Arial" panose="020B0604020202020204" pitchFamily="34" charset="0"/>
              <a:buChar char="•"/>
            </a:pPr>
            <a:r>
              <a:rPr lang="es-ES" sz="1400" dirty="0"/>
              <a:t>Consumo/Coste</a:t>
            </a:r>
          </a:p>
          <a:p>
            <a:pPr marL="285750" indent="-285750">
              <a:buFont typeface="Arial" panose="020B0604020202020204" pitchFamily="34" charset="0"/>
              <a:buChar char="•"/>
            </a:pPr>
            <a:r>
              <a:rPr lang="es-ES" sz="1400" dirty="0"/>
              <a:t>Valor total / Metro cuadrado / Por bien producido, comida servida o pernoctación</a:t>
            </a:r>
          </a:p>
          <a:p>
            <a:pPr marL="285750" indent="-285750">
              <a:buFont typeface="Arial" panose="020B0604020202020204" pitchFamily="34" charset="0"/>
              <a:buChar char="•"/>
            </a:pPr>
            <a:r>
              <a:rPr lang="es-ES" sz="1400" dirty="0"/>
              <a:t>Uso general / Solo la parte utilizada para calentar / Solo la parte utilizada para la calefacción, el tiempo ajustado</a:t>
            </a:r>
          </a:p>
          <a:p>
            <a:pPr marL="285750" indent="-285750">
              <a:buFont typeface="Arial" panose="020B0604020202020204" pitchFamily="34" charset="0"/>
              <a:buChar char="•"/>
            </a:pPr>
            <a:endParaRPr lang="es-ES" sz="1200" dirty="0"/>
          </a:p>
          <a:p>
            <a:pPr marL="285750" indent="-285750">
              <a:buFont typeface="Arial" panose="020B0604020202020204" pitchFamily="34" charset="0"/>
              <a:buChar char="•"/>
            </a:pPr>
            <a:endParaRPr lang="es-ES" sz="1200" dirty="0"/>
          </a:p>
        </p:txBody>
      </p:sp>
      <p:cxnSp>
        <p:nvCxnSpPr>
          <p:cNvPr id="17" name="Conector recto de flecha 16">
            <a:extLst>
              <a:ext uri="{FF2B5EF4-FFF2-40B4-BE49-F238E27FC236}">
                <a16:creationId xmlns:a16="http://schemas.microsoft.com/office/drawing/2014/main" id="{F0EF1A8B-D687-54E1-111A-7EA6AA7CC161}"/>
              </a:ext>
            </a:extLst>
          </p:cNvPr>
          <p:cNvCxnSpPr>
            <a:cxnSpLocks/>
            <a:stCxn id="16" idx="1"/>
            <a:endCxn id="20" idx="6"/>
          </p:cNvCxnSpPr>
          <p:nvPr/>
        </p:nvCxnSpPr>
        <p:spPr>
          <a:xfrm flipH="1">
            <a:off x="6803186" y="3225196"/>
            <a:ext cx="867186" cy="1"/>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20" name="Elipse 19">
            <a:extLst>
              <a:ext uri="{FF2B5EF4-FFF2-40B4-BE49-F238E27FC236}">
                <a16:creationId xmlns:a16="http://schemas.microsoft.com/office/drawing/2014/main" id="{7E47F87B-E46C-3B5E-E177-FAB98DC82E6A}"/>
              </a:ext>
            </a:extLst>
          </p:cNvPr>
          <p:cNvSpPr/>
          <p:nvPr/>
        </p:nvSpPr>
        <p:spPr>
          <a:xfrm>
            <a:off x="-143992" y="2520839"/>
            <a:ext cx="6947178" cy="1408715"/>
          </a:xfrm>
          <a:prstGeom prst="ellipse">
            <a:avLst/>
          </a:prstGeom>
          <a:noFill/>
          <a:ln w="9525"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S"/>
          </a:p>
        </p:txBody>
      </p:sp>
    </p:spTree>
    <p:extLst>
      <p:ext uri="{BB962C8B-B14F-4D97-AF65-F5344CB8AC3E}">
        <p14:creationId xmlns:p14="http://schemas.microsoft.com/office/powerpoint/2010/main" val="3614085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FBBDD-CF06-4422-4A93-402563B76215}"/>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8E6898DE-C4AD-0789-0DF6-EFBA21587BF4}"/>
              </a:ext>
            </a:extLst>
          </p:cNvPr>
          <p:cNvPicPr>
            <a:picLocks noChangeAspect="1"/>
          </p:cNvPicPr>
          <p:nvPr/>
        </p:nvPicPr>
        <p:blipFill>
          <a:blip r:embed="rId3"/>
          <a:stretch>
            <a:fillRect/>
          </a:stretch>
        </p:blipFill>
        <p:spPr>
          <a:xfrm>
            <a:off x="1113698" y="2325786"/>
            <a:ext cx="10554538" cy="4328640"/>
          </a:xfrm>
          <a:prstGeom prst="rect">
            <a:avLst/>
          </a:prstGeom>
        </p:spPr>
      </p:pic>
      <p:sp>
        <p:nvSpPr>
          <p:cNvPr id="3" name="TextBox 3">
            <a:extLst>
              <a:ext uri="{FF2B5EF4-FFF2-40B4-BE49-F238E27FC236}">
                <a16:creationId xmlns:a16="http://schemas.microsoft.com/office/drawing/2014/main" id="{113F20AB-BB49-363C-C75E-3F5813FB204A}"/>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CÓMO NAVEGAR LA PLATAFORMA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59D86AD1-054D-6999-1A6A-519A2BE99D9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4B39364B-5B93-B096-0BDD-00C4055DAC1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F7AE93B9-8271-EC9D-7FD8-A1AAE4493C54}"/>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D74384E0-A0E0-859C-E9D0-23497021C793}"/>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2F4C7FC9-1EA8-8829-2209-48F88944A49C}"/>
              </a:ext>
            </a:extLst>
          </p:cNvPr>
          <p:cNvSpPr txBox="1"/>
          <p:nvPr/>
        </p:nvSpPr>
        <p:spPr>
          <a:xfrm>
            <a:off x="237202" y="1612490"/>
            <a:ext cx="11787650" cy="646331"/>
          </a:xfrm>
          <a:prstGeom prst="rect">
            <a:avLst/>
          </a:prstGeom>
          <a:noFill/>
        </p:spPr>
        <p:txBody>
          <a:bodyPr wrap="square" rtlCol="0">
            <a:spAutoFit/>
          </a:bodyPr>
          <a:lstStyle/>
          <a:p>
            <a:pPr algn="ctr"/>
            <a:r>
              <a:rPr lang="es-ES" dirty="0">
                <a:latin typeface="Red Hat Display"/>
              </a:rPr>
              <a:t>Una vez rellenados todos los datos de su empresa podéis beneficiaros de todos los recursos y herramientas de la Plataforma – cuantos más datos rellenéis más personalizada y útil será la plataforma</a:t>
            </a:r>
          </a:p>
        </p:txBody>
      </p:sp>
      <p:cxnSp>
        <p:nvCxnSpPr>
          <p:cNvPr id="16" name="Conector recto de flecha 15">
            <a:extLst>
              <a:ext uri="{FF2B5EF4-FFF2-40B4-BE49-F238E27FC236}">
                <a16:creationId xmlns:a16="http://schemas.microsoft.com/office/drawing/2014/main" id="{CC3BE747-A9E5-92BD-BD03-AF7E9530E489}"/>
              </a:ext>
            </a:extLst>
          </p:cNvPr>
          <p:cNvCxnSpPr>
            <a:cxnSpLocks/>
          </p:cNvCxnSpPr>
          <p:nvPr/>
        </p:nvCxnSpPr>
        <p:spPr>
          <a:xfrm flipH="1">
            <a:off x="3192163" y="2695534"/>
            <a:ext cx="688258" cy="682567"/>
          </a:xfrm>
          <a:prstGeom prst="straightConnector1">
            <a:avLst/>
          </a:prstGeom>
          <a:ln w="38100">
            <a:solidFill>
              <a:srgbClr val="FF0000"/>
            </a:solidFill>
            <a:tailEnd type="triangle"/>
          </a:ln>
        </p:spPr>
        <p:style>
          <a:lnRef idx="1">
            <a:schemeClr val="accent6"/>
          </a:lnRef>
          <a:fillRef idx="0">
            <a:schemeClr val="accent6"/>
          </a:fillRef>
          <a:effectRef idx="0">
            <a:schemeClr val="accent6"/>
          </a:effectRef>
          <a:fontRef idx="minor">
            <a:schemeClr val="tx1"/>
          </a:fontRef>
        </p:style>
      </p:cxnSp>
      <p:sp>
        <p:nvSpPr>
          <p:cNvPr id="24" name="Rectángulo: esquinas redondeadas 23">
            <a:extLst>
              <a:ext uri="{FF2B5EF4-FFF2-40B4-BE49-F238E27FC236}">
                <a16:creationId xmlns:a16="http://schemas.microsoft.com/office/drawing/2014/main" id="{F3AE5C84-18B9-81D5-B973-03AD50F2847B}"/>
              </a:ext>
            </a:extLst>
          </p:cNvPr>
          <p:cNvSpPr/>
          <p:nvPr/>
        </p:nvSpPr>
        <p:spPr>
          <a:xfrm>
            <a:off x="3880421" y="2350583"/>
            <a:ext cx="445772" cy="328885"/>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28" name="CuadroTexto 27">
            <a:extLst>
              <a:ext uri="{FF2B5EF4-FFF2-40B4-BE49-F238E27FC236}">
                <a16:creationId xmlns:a16="http://schemas.microsoft.com/office/drawing/2014/main" id="{652DB241-E14A-FE35-75E3-798C45EC2C3B}"/>
              </a:ext>
            </a:extLst>
          </p:cNvPr>
          <p:cNvSpPr txBox="1"/>
          <p:nvPr/>
        </p:nvSpPr>
        <p:spPr>
          <a:xfrm>
            <a:off x="193376" y="3429000"/>
            <a:ext cx="3065151" cy="3416320"/>
          </a:xfrm>
          <a:prstGeom prst="rect">
            <a:avLst/>
          </a:prstGeom>
          <a:noFill/>
        </p:spPr>
        <p:txBody>
          <a:bodyPr wrap="square" rtlCol="0">
            <a:spAutoFit/>
          </a:bodyPr>
          <a:lstStyle/>
          <a:p>
            <a:r>
              <a:rPr lang="es-ES" dirty="0">
                <a:latin typeface="Red Hat Display"/>
              </a:rPr>
              <a:t>Haciendo clic en el icono de la casa, podréis acceder al panel de control en el que encontraréis:</a:t>
            </a:r>
          </a:p>
          <a:p>
            <a:pPr marL="285750" indent="-285750">
              <a:buFont typeface="Arial" panose="020B0604020202020204" pitchFamily="34" charset="0"/>
              <a:buChar char="•"/>
            </a:pPr>
            <a:r>
              <a:rPr lang="es-ES" b="1" dirty="0">
                <a:latin typeface="Red Hat Display"/>
              </a:rPr>
              <a:t>Herramienta de autoevaluación</a:t>
            </a:r>
          </a:p>
          <a:p>
            <a:pPr marL="285750" indent="-285750">
              <a:buFont typeface="Arial" panose="020B0604020202020204" pitchFamily="34" charset="0"/>
              <a:buChar char="•"/>
            </a:pPr>
            <a:r>
              <a:rPr lang="es-ES" b="1" dirty="0">
                <a:latin typeface="Red Hat Display"/>
              </a:rPr>
              <a:t>Medidas personalizadas</a:t>
            </a:r>
          </a:p>
          <a:p>
            <a:pPr marL="285750" indent="-285750">
              <a:buFont typeface="Arial" panose="020B0604020202020204" pitchFamily="34" charset="0"/>
              <a:buChar char="•"/>
            </a:pPr>
            <a:r>
              <a:rPr lang="es-ES" b="1" dirty="0">
                <a:latin typeface="Red Hat Display"/>
              </a:rPr>
              <a:t>Oportunidades de financiación </a:t>
            </a:r>
          </a:p>
          <a:p>
            <a:pPr marL="285750" indent="-285750">
              <a:buFont typeface="Arial" panose="020B0604020202020204" pitchFamily="34" charset="0"/>
              <a:buChar char="•"/>
            </a:pPr>
            <a:r>
              <a:rPr lang="es-ES" b="1" dirty="0">
                <a:latin typeface="Red Hat Display"/>
              </a:rPr>
              <a:t>Control del consumo de energía</a:t>
            </a:r>
          </a:p>
          <a:p>
            <a:pPr marL="285750" indent="-285750">
              <a:buFont typeface="Arial" panose="020B0604020202020204" pitchFamily="34" charset="0"/>
              <a:buChar char="•"/>
            </a:pPr>
            <a:endParaRPr lang="es-ES" b="1" dirty="0">
              <a:latin typeface="Red Hat Display"/>
            </a:endParaRPr>
          </a:p>
        </p:txBody>
      </p:sp>
    </p:spTree>
    <p:extLst>
      <p:ext uri="{BB962C8B-B14F-4D97-AF65-F5344CB8AC3E}">
        <p14:creationId xmlns:p14="http://schemas.microsoft.com/office/powerpoint/2010/main" val="14022593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A37734-2D24-773F-6796-FEFF396526C0}"/>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E1C3C33-59C1-5689-312C-3389B4509858}"/>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CÓMO NAVEGAR LA PLATAFORMA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B41A41FE-A35F-BCA2-4BC3-7F407152B41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BF756691-43A2-4BF1-F3A1-567DFE841C4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8AB080A6-AB30-274D-737F-E039B6D7EC40}"/>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EE4A73BE-F619-A8E8-F71C-933B0F970E52}"/>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C3B0F217-EF53-A99B-90F0-9744692DFB3C}"/>
              </a:ext>
            </a:extLst>
          </p:cNvPr>
          <p:cNvSpPr txBox="1"/>
          <p:nvPr/>
        </p:nvSpPr>
        <p:spPr>
          <a:xfrm>
            <a:off x="313826" y="1927349"/>
            <a:ext cx="4372726" cy="646331"/>
          </a:xfrm>
          <a:prstGeom prst="rect">
            <a:avLst/>
          </a:prstGeom>
          <a:noFill/>
        </p:spPr>
        <p:txBody>
          <a:bodyPr wrap="square" rtlCol="0">
            <a:spAutoFit/>
          </a:bodyPr>
          <a:lstStyle/>
          <a:p>
            <a:r>
              <a:rPr lang="es-ES" u="sng" dirty="0">
                <a:latin typeface="Red Hat Display"/>
              </a:rPr>
              <a:t>En el panel de control podréis encontrar:</a:t>
            </a:r>
          </a:p>
          <a:p>
            <a:pPr marL="285750" indent="-285750">
              <a:buFont typeface="Arial" panose="020B0604020202020204" pitchFamily="34" charset="0"/>
              <a:buChar char="•"/>
            </a:pPr>
            <a:r>
              <a:rPr lang="es-ES" b="1" dirty="0">
                <a:solidFill>
                  <a:schemeClr val="accent6"/>
                </a:solidFill>
                <a:latin typeface="Red Hat Display"/>
              </a:rPr>
              <a:t>Herramienta de autoevaluación</a:t>
            </a:r>
          </a:p>
        </p:txBody>
      </p:sp>
      <p:pic>
        <p:nvPicPr>
          <p:cNvPr id="9" name="Imagen 8">
            <a:extLst>
              <a:ext uri="{FF2B5EF4-FFF2-40B4-BE49-F238E27FC236}">
                <a16:creationId xmlns:a16="http://schemas.microsoft.com/office/drawing/2014/main" id="{166F8B73-2DB3-E5FE-2ACC-B7672B6A42F3}"/>
              </a:ext>
            </a:extLst>
          </p:cNvPr>
          <p:cNvPicPr>
            <a:picLocks noChangeAspect="1"/>
          </p:cNvPicPr>
          <p:nvPr/>
        </p:nvPicPr>
        <p:blipFill>
          <a:blip r:embed="rId5"/>
          <a:srcRect l="18375" r="18619"/>
          <a:stretch/>
        </p:blipFill>
        <p:spPr>
          <a:xfrm>
            <a:off x="5027334" y="1539303"/>
            <a:ext cx="7066996" cy="4599523"/>
          </a:xfrm>
          <a:prstGeom prst="rect">
            <a:avLst/>
          </a:prstGeom>
        </p:spPr>
      </p:pic>
      <p:sp>
        <p:nvSpPr>
          <p:cNvPr id="11" name="Elipse 10">
            <a:extLst>
              <a:ext uri="{FF2B5EF4-FFF2-40B4-BE49-F238E27FC236}">
                <a16:creationId xmlns:a16="http://schemas.microsoft.com/office/drawing/2014/main" id="{4B1A645E-B9F2-65CB-B9C7-8CA09186C1A3}"/>
              </a:ext>
            </a:extLst>
          </p:cNvPr>
          <p:cNvSpPr/>
          <p:nvPr/>
        </p:nvSpPr>
        <p:spPr>
          <a:xfrm>
            <a:off x="5730404" y="3638260"/>
            <a:ext cx="1624255" cy="206998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solidFill>
                <a:srgbClr val="FF0000"/>
              </a:solidFill>
            </a:endParaRPr>
          </a:p>
        </p:txBody>
      </p:sp>
      <p:sp>
        <p:nvSpPr>
          <p:cNvPr id="12" name="Elipse 11">
            <a:extLst>
              <a:ext uri="{FF2B5EF4-FFF2-40B4-BE49-F238E27FC236}">
                <a16:creationId xmlns:a16="http://schemas.microsoft.com/office/drawing/2014/main" id="{9EFA8599-8D3C-5756-C6A1-4D92C15DC0C5}"/>
              </a:ext>
            </a:extLst>
          </p:cNvPr>
          <p:cNvSpPr/>
          <p:nvPr/>
        </p:nvSpPr>
        <p:spPr>
          <a:xfrm>
            <a:off x="8716986" y="1524906"/>
            <a:ext cx="1624255" cy="522012"/>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7" name="CuadroTexto 16">
            <a:extLst>
              <a:ext uri="{FF2B5EF4-FFF2-40B4-BE49-F238E27FC236}">
                <a16:creationId xmlns:a16="http://schemas.microsoft.com/office/drawing/2014/main" id="{7F8B4A1F-7BE0-5DF4-B95B-5A55B6E07EE9}"/>
              </a:ext>
            </a:extLst>
          </p:cNvPr>
          <p:cNvSpPr txBox="1"/>
          <p:nvPr/>
        </p:nvSpPr>
        <p:spPr>
          <a:xfrm>
            <a:off x="313826" y="2796933"/>
            <a:ext cx="4372726" cy="1077218"/>
          </a:xfrm>
          <a:prstGeom prst="rect">
            <a:avLst/>
          </a:prstGeom>
          <a:noFill/>
        </p:spPr>
        <p:txBody>
          <a:bodyPr wrap="square">
            <a:spAutoFit/>
          </a:bodyPr>
          <a:lstStyle/>
          <a:p>
            <a:pPr algn="l"/>
            <a:r>
              <a:rPr lang="es-ES" sz="1600" dirty="0">
                <a:solidFill>
                  <a:srgbClr val="565656"/>
                </a:solidFill>
                <a:latin typeface="Red Hat Display"/>
              </a:rPr>
              <a:t>Para evaluar </a:t>
            </a:r>
            <a:r>
              <a:rPr lang="es-ES" sz="1600" b="0" i="0" dirty="0">
                <a:solidFill>
                  <a:srgbClr val="565656"/>
                </a:solidFill>
                <a:effectLst/>
                <a:latin typeface="Red Hat Display"/>
              </a:rPr>
              <a:t>el estado de eficiencia energética de su empresa en términos de medidas de eficiencia energética aplicadas. Haga clic en el botón verde para iniciar la evaluación.</a:t>
            </a:r>
          </a:p>
        </p:txBody>
      </p:sp>
      <p:pic>
        <p:nvPicPr>
          <p:cNvPr id="19" name="Imagen 18">
            <a:extLst>
              <a:ext uri="{FF2B5EF4-FFF2-40B4-BE49-F238E27FC236}">
                <a16:creationId xmlns:a16="http://schemas.microsoft.com/office/drawing/2014/main" id="{AED495EF-0BBF-0167-0E6F-0096AD661E0F}"/>
              </a:ext>
            </a:extLst>
          </p:cNvPr>
          <p:cNvPicPr>
            <a:picLocks noChangeAspect="1"/>
          </p:cNvPicPr>
          <p:nvPr/>
        </p:nvPicPr>
        <p:blipFill>
          <a:blip r:embed="rId6"/>
          <a:stretch>
            <a:fillRect/>
          </a:stretch>
        </p:blipFill>
        <p:spPr>
          <a:xfrm>
            <a:off x="146832" y="4225225"/>
            <a:ext cx="4831342" cy="1307010"/>
          </a:xfrm>
          <a:prstGeom prst="rect">
            <a:avLst/>
          </a:prstGeom>
        </p:spPr>
      </p:pic>
      <p:cxnSp>
        <p:nvCxnSpPr>
          <p:cNvPr id="21" name="Conector recto 20">
            <a:extLst>
              <a:ext uri="{FF2B5EF4-FFF2-40B4-BE49-F238E27FC236}">
                <a16:creationId xmlns:a16="http://schemas.microsoft.com/office/drawing/2014/main" id="{E548C939-73B3-FA1C-90D0-85FC99B10F46}"/>
              </a:ext>
            </a:extLst>
          </p:cNvPr>
          <p:cNvCxnSpPr>
            <a:cxnSpLocks/>
            <a:stCxn id="9" idx="1"/>
            <a:endCxn id="12" idx="2"/>
          </p:cNvCxnSpPr>
          <p:nvPr/>
        </p:nvCxnSpPr>
        <p:spPr>
          <a:xfrm flipV="1">
            <a:off x="5027334" y="1785912"/>
            <a:ext cx="3689652" cy="2053153"/>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Conector recto 21">
            <a:extLst>
              <a:ext uri="{FF2B5EF4-FFF2-40B4-BE49-F238E27FC236}">
                <a16:creationId xmlns:a16="http://schemas.microsoft.com/office/drawing/2014/main" id="{A563C9F0-0882-FB11-6767-10C02CD21671}"/>
              </a:ext>
            </a:extLst>
          </p:cNvPr>
          <p:cNvCxnSpPr>
            <a:cxnSpLocks/>
            <a:stCxn id="9" idx="1"/>
            <a:endCxn id="11" idx="2"/>
          </p:cNvCxnSpPr>
          <p:nvPr/>
        </p:nvCxnSpPr>
        <p:spPr>
          <a:xfrm>
            <a:off x="5027334" y="3839065"/>
            <a:ext cx="703070" cy="834186"/>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21384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643380-F9FE-AD6D-2413-11E5DDF1BA2A}"/>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4604AA28-B99C-55F2-786F-B7BB8B891DC3}"/>
              </a:ext>
            </a:extLst>
          </p:cNvPr>
          <p:cNvPicPr>
            <a:picLocks noChangeAspect="1"/>
          </p:cNvPicPr>
          <p:nvPr/>
        </p:nvPicPr>
        <p:blipFill>
          <a:blip r:embed="rId3"/>
          <a:stretch>
            <a:fillRect/>
          </a:stretch>
        </p:blipFill>
        <p:spPr>
          <a:xfrm>
            <a:off x="265171" y="3551726"/>
            <a:ext cx="6194323" cy="3017311"/>
          </a:xfrm>
          <a:prstGeom prst="rect">
            <a:avLst/>
          </a:prstGeom>
        </p:spPr>
      </p:pic>
      <p:sp>
        <p:nvSpPr>
          <p:cNvPr id="3" name="TextBox 3">
            <a:extLst>
              <a:ext uri="{FF2B5EF4-FFF2-40B4-BE49-F238E27FC236}">
                <a16:creationId xmlns:a16="http://schemas.microsoft.com/office/drawing/2014/main" id="{37402BDE-00A3-C90D-09D5-45CF1B21A7F9}"/>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CÓMO NAVEGAR LA PLATAFORMA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448AFC36-AB47-88D3-D13C-55B0832A68F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ED570127-5F98-B01B-F425-F62CD5E586B2}"/>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A43CEB72-33B6-0D2B-6A71-2E44604C6C31}"/>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3EDE3D04-BC77-7274-EE3F-5C3B39A9D89E}"/>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A2BBA914-4A5E-70D9-2732-F917CBE9E96A}"/>
              </a:ext>
            </a:extLst>
          </p:cNvPr>
          <p:cNvSpPr txBox="1"/>
          <p:nvPr/>
        </p:nvSpPr>
        <p:spPr>
          <a:xfrm>
            <a:off x="265171" y="1450253"/>
            <a:ext cx="4933280" cy="646331"/>
          </a:xfrm>
          <a:prstGeom prst="rect">
            <a:avLst/>
          </a:prstGeom>
          <a:noFill/>
        </p:spPr>
        <p:txBody>
          <a:bodyPr wrap="square" rtlCol="0">
            <a:spAutoFit/>
          </a:bodyPr>
          <a:lstStyle/>
          <a:p>
            <a:r>
              <a:rPr lang="es-ES" dirty="0">
                <a:latin typeface="Red Hat Display"/>
              </a:rPr>
              <a:t>En el panel de control podréis encontrar:</a:t>
            </a:r>
          </a:p>
          <a:p>
            <a:pPr marL="285750" indent="-285750">
              <a:buFont typeface="Arial" panose="020B0604020202020204" pitchFamily="34" charset="0"/>
              <a:buChar char="•"/>
            </a:pPr>
            <a:r>
              <a:rPr lang="es-ES" b="1" dirty="0">
                <a:solidFill>
                  <a:schemeClr val="accent6"/>
                </a:solidFill>
                <a:latin typeface="Red Hat Display"/>
              </a:rPr>
              <a:t>Buscar medidas </a:t>
            </a:r>
          </a:p>
        </p:txBody>
      </p:sp>
      <p:pic>
        <p:nvPicPr>
          <p:cNvPr id="9" name="Imagen 8">
            <a:extLst>
              <a:ext uri="{FF2B5EF4-FFF2-40B4-BE49-F238E27FC236}">
                <a16:creationId xmlns:a16="http://schemas.microsoft.com/office/drawing/2014/main" id="{DDD7EF29-8A7D-A5DE-C797-44A7507C4710}"/>
              </a:ext>
            </a:extLst>
          </p:cNvPr>
          <p:cNvPicPr>
            <a:picLocks noChangeAspect="1"/>
          </p:cNvPicPr>
          <p:nvPr/>
        </p:nvPicPr>
        <p:blipFill>
          <a:blip r:embed="rId6"/>
          <a:srcRect l="18375" r="18619"/>
          <a:stretch/>
        </p:blipFill>
        <p:spPr>
          <a:xfrm>
            <a:off x="5498274" y="1673336"/>
            <a:ext cx="6673573" cy="4343465"/>
          </a:xfrm>
          <a:prstGeom prst="rect">
            <a:avLst/>
          </a:prstGeom>
        </p:spPr>
      </p:pic>
      <p:sp>
        <p:nvSpPr>
          <p:cNvPr id="11" name="Elipse 10">
            <a:extLst>
              <a:ext uri="{FF2B5EF4-FFF2-40B4-BE49-F238E27FC236}">
                <a16:creationId xmlns:a16="http://schemas.microsoft.com/office/drawing/2014/main" id="{AB47F150-C132-D350-692A-1BF8DBA94C09}"/>
              </a:ext>
            </a:extLst>
          </p:cNvPr>
          <p:cNvSpPr/>
          <p:nvPr/>
        </p:nvSpPr>
        <p:spPr>
          <a:xfrm>
            <a:off x="7435342" y="3699782"/>
            <a:ext cx="1533832" cy="19672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Elipse 11">
            <a:extLst>
              <a:ext uri="{FF2B5EF4-FFF2-40B4-BE49-F238E27FC236}">
                <a16:creationId xmlns:a16="http://schemas.microsoft.com/office/drawing/2014/main" id="{16CD862D-B5F6-7124-4638-2D831FA9717C}"/>
              </a:ext>
            </a:extLst>
          </p:cNvPr>
          <p:cNvSpPr/>
          <p:nvPr/>
        </p:nvSpPr>
        <p:spPr>
          <a:xfrm>
            <a:off x="7187111" y="1673336"/>
            <a:ext cx="1533832" cy="4961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4" name="CuadroTexto 13">
            <a:extLst>
              <a:ext uri="{FF2B5EF4-FFF2-40B4-BE49-F238E27FC236}">
                <a16:creationId xmlns:a16="http://schemas.microsoft.com/office/drawing/2014/main" id="{DCEE7EBC-2E26-09C5-2D8F-E69ACDCD26DE}"/>
              </a:ext>
            </a:extLst>
          </p:cNvPr>
          <p:cNvSpPr txBox="1"/>
          <p:nvPr/>
        </p:nvSpPr>
        <p:spPr>
          <a:xfrm>
            <a:off x="295970" y="2058802"/>
            <a:ext cx="5202304" cy="1384995"/>
          </a:xfrm>
          <a:prstGeom prst="rect">
            <a:avLst/>
          </a:prstGeom>
          <a:noFill/>
        </p:spPr>
        <p:txBody>
          <a:bodyPr wrap="square">
            <a:spAutoFit/>
          </a:bodyPr>
          <a:lstStyle/>
          <a:p>
            <a:r>
              <a:rPr lang="es-ES" sz="1400" b="0" i="0" dirty="0">
                <a:solidFill>
                  <a:srgbClr val="565656"/>
                </a:solidFill>
                <a:effectLst/>
                <a:latin typeface="Red Hat Display"/>
              </a:rPr>
              <a:t>El buscador inteligente de medidas de ahorro energético </a:t>
            </a:r>
            <a:r>
              <a:rPr lang="es-ES" sz="1400" dirty="0">
                <a:solidFill>
                  <a:srgbClr val="565656"/>
                </a:solidFill>
                <a:latin typeface="Red Hat Display"/>
              </a:rPr>
              <a:t>permite </a:t>
            </a:r>
            <a:r>
              <a:rPr lang="es-ES" sz="1400" b="0" i="0" dirty="0">
                <a:solidFill>
                  <a:srgbClr val="565656"/>
                </a:solidFill>
                <a:effectLst/>
                <a:latin typeface="Red Hat Display"/>
              </a:rPr>
              <a:t>encontrar las mejores medidas adaptadas a su empresa. Pero para ser inteligente y aconsejar de la mejor manera, </a:t>
            </a:r>
            <a:r>
              <a:rPr lang="es-ES" sz="1400" dirty="0">
                <a:solidFill>
                  <a:srgbClr val="565656"/>
                </a:solidFill>
                <a:latin typeface="Red Hat Display"/>
              </a:rPr>
              <a:t>debes completar el perfil adicional y completo en la plataforma. Adicionalmente puedes filtrar por vector energético, tecnologías, función, sector, tema y/o tipo de contenido para que las medidas se ajusten a lo que busques. </a:t>
            </a:r>
            <a:endParaRPr lang="es-ES" sz="1400" dirty="0">
              <a:latin typeface="Red Hat Display"/>
            </a:endParaRPr>
          </a:p>
        </p:txBody>
      </p:sp>
      <p:cxnSp>
        <p:nvCxnSpPr>
          <p:cNvPr id="16" name="Conector recto 15">
            <a:extLst>
              <a:ext uri="{FF2B5EF4-FFF2-40B4-BE49-F238E27FC236}">
                <a16:creationId xmlns:a16="http://schemas.microsoft.com/office/drawing/2014/main" id="{41F88635-071F-2EB4-A04E-1D381D56C891}"/>
              </a:ext>
            </a:extLst>
          </p:cNvPr>
          <p:cNvCxnSpPr>
            <a:cxnSpLocks/>
            <a:endCxn id="12" idx="2"/>
          </p:cNvCxnSpPr>
          <p:nvPr/>
        </p:nvCxnSpPr>
        <p:spPr>
          <a:xfrm flipV="1">
            <a:off x="6088325" y="1921393"/>
            <a:ext cx="1098786" cy="1929301"/>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55C06326-74AA-81C5-F01A-BA8A5D506218}"/>
              </a:ext>
            </a:extLst>
          </p:cNvPr>
          <p:cNvCxnSpPr>
            <a:cxnSpLocks/>
            <a:endCxn id="11" idx="2"/>
          </p:cNvCxnSpPr>
          <p:nvPr/>
        </p:nvCxnSpPr>
        <p:spPr>
          <a:xfrm>
            <a:off x="6088325" y="3850694"/>
            <a:ext cx="1347017" cy="832729"/>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1247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CAF395-9779-76F4-3E40-DF4F20BAE758}"/>
            </a:ext>
          </a:extLst>
        </p:cNvPr>
        <p:cNvGrpSpPr/>
        <p:nvPr/>
      </p:nvGrpSpPr>
      <p:grpSpPr>
        <a:xfrm>
          <a:off x="0" y="0"/>
          <a:ext cx="0" cy="0"/>
          <a:chOff x="0" y="0"/>
          <a:chExt cx="0" cy="0"/>
        </a:xfrm>
      </p:grpSpPr>
      <p:pic>
        <p:nvPicPr>
          <p:cNvPr id="9" name="Imagen 8">
            <a:extLst>
              <a:ext uri="{FF2B5EF4-FFF2-40B4-BE49-F238E27FC236}">
                <a16:creationId xmlns:a16="http://schemas.microsoft.com/office/drawing/2014/main" id="{43A73125-3636-7AA1-556B-89640493473B}"/>
              </a:ext>
            </a:extLst>
          </p:cNvPr>
          <p:cNvPicPr>
            <a:picLocks noChangeAspect="1"/>
          </p:cNvPicPr>
          <p:nvPr/>
        </p:nvPicPr>
        <p:blipFill>
          <a:blip r:embed="rId3"/>
          <a:srcRect l="18375" r="18619"/>
          <a:stretch/>
        </p:blipFill>
        <p:spPr>
          <a:xfrm>
            <a:off x="4969044" y="1608758"/>
            <a:ext cx="6673573" cy="4343465"/>
          </a:xfrm>
          <a:prstGeom prst="rect">
            <a:avLst/>
          </a:prstGeom>
        </p:spPr>
      </p:pic>
      <p:sp>
        <p:nvSpPr>
          <p:cNvPr id="3" name="TextBox 3">
            <a:extLst>
              <a:ext uri="{FF2B5EF4-FFF2-40B4-BE49-F238E27FC236}">
                <a16:creationId xmlns:a16="http://schemas.microsoft.com/office/drawing/2014/main" id="{6ABC04B3-5BDE-B2DF-6F29-C3FDE0BBCA5A}"/>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CÓMO NAVEGAR LA PLATAFORMA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FAFFD142-018C-73D5-CCF6-9099ED1604B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7A9464A5-DE62-7437-9BEA-7C5E2542A0EB}"/>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B3AE8478-5F60-E2E6-1048-D74A9BDE7FD7}"/>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ACACEEE3-D129-6936-4517-EF38E46BB28F}"/>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356CD1E3-DD5A-CCC5-E0C9-9F7480575ECE}"/>
              </a:ext>
            </a:extLst>
          </p:cNvPr>
          <p:cNvSpPr txBox="1"/>
          <p:nvPr/>
        </p:nvSpPr>
        <p:spPr>
          <a:xfrm>
            <a:off x="361704" y="1856814"/>
            <a:ext cx="4399376" cy="646331"/>
          </a:xfrm>
          <a:prstGeom prst="rect">
            <a:avLst/>
          </a:prstGeom>
          <a:noFill/>
        </p:spPr>
        <p:txBody>
          <a:bodyPr wrap="square" rtlCol="0">
            <a:spAutoFit/>
          </a:bodyPr>
          <a:lstStyle/>
          <a:p>
            <a:r>
              <a:rPr lang="es-ES" dirty="0">
                <a:latin typeface="Red Hat Display"/>
              </a:rPr>
              <a:t>En el panel de control podréis encontrar:</a:t>
            </a:r>
          </a:p>
          <a:p>
            <a:pPr marL="285750" indent="-285750">
              <a:buFont typeface="Arial" panose="020B0604020202020204" pitchFamily="34" charset="0"/>
              <a:buChar char="•"/>
            </a:pPr>
            <a:r>
              <a:rPr lang="es-ES" b="1" dirty="0">
                <a:solidFill>
                  <a:schemeClr val="accent6"/>
                </a:solidFill>
                <a:latin typeface="Red Hat Display"/>
              </a:rPr>
              <a:t>Oportunidades de financiación</a:t>
            </a:r>
          </a:p>
        </p:txBody>
      </p:sp>
      <p:sp>
        <p:nvSpPr>
          <p:cNvPr id="11" name="Elipse 10">
            <a:extLst>
              <a:ext uri="{FF2B5EF4-FFF2-40B4-BE49-F238E27FC236}">
                <a16:creationId xmlns:a16="http://schemas.microsoft.com/office/drawing/2014/main" id="{3C0D0735-F16A-CBE2-9CA6-6C8BE7C9CA41}"/>
              </a:ext>
            </a:extLst>
          </p:cNvPr>
          <p:cNvSpPr/>
          <p:nvPr/>
        </p:nvSpPr>
        <p:spPr>
          <a:xfrm>
            <a:off x="8190269" y="3571897"/>
            <a:ext cx="1533832" cy="19672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Elipse 11">
            <a:extLst>
              <a:ext uri="{FF2B5EF4-FFF2-40B4-BE49-F238E27FC236}">
                <a16:creationId xmlns:a16="http://schemas.microsoft.com/office/drawing/2014/main" id="{4D2FF5ED-011E-175A-22DC-F53B008FE146}"/>
              </a:ext>
            </a:extLst>
          </p:cNvPr>
          <p:cNvSpPr/>
          <p:nvPr/>
        </p:nvSpPr>
        <p:spPr>
          <a:xfrm>
            <a:off x="10193343" y="1608758"/>
            <a:ext cx="1533832" cy="4961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pic>
        <p:nvPicPr>
          <p:cNvPr id="6" name="Imagen 5">
            <a:extLst>
              <a:ext uri="{FF2B5EF4-FFF2-40B4-BE49-F238E27FC236}">
                <a16:creationId xmlns:a16="http://schemas.microsoft.com/office/drawing/2014/main" id="{301A1A73-B460-9455-B9BB-9EBCB8ECD906}"/>
              </a:ext>
            </a:extLst>
          </p:cNvPr>
          <p:cNvPicPr>
            <a:picLocks noChangeAspect="1"/>
          </p:cNvPicPr>
          <p:nvPr/>
        </p:nvPicPr>
        <p:blipFill>
          <a:blip r:embed="rId6"/>
          <a:stretch>
            <a:fillRect/>
          </a:stretch>
        </p:blipFill>
        <p:spPr>
          <a:xfrm>
            <a:off x="187589" y="4654542"/>
            <a:ext cx="5499815" cy="1330682"/>
          </a:xfrm>
          <a:prstGeom prst="rect">
            <a:avLst/>
          </a:prstGeom>
        </p:spPr>
      </p:pic>
      <p:sp>
        <p:nvSpPr>
          <p:cNvPr id="14" name="CuadroTexto 13">
            <a:extLst>
              <a:ext uri="{FF2B5EF4-FFF2-40B4-BE49-F238E27FC236}">
                <a16:creationId xmlns:a16="http://schemas.microsoft.com/office/drawing/2014/main" id="{26E51DBC-5749-1C41-924A-B2B721E5FB70}"/>
              </a:ext>
            </a:extLst>
          </p:cNvPr>
          <p:cNvSpPr txBox="1"/>
          <p:nvPr/>
        </p:nvSpPr>
        <p:spPr>
          <a:xfrm>
            <a:off x="465687" y="2692204"/>
            <a:ext cx="4399375" cy="2308324"/>
          </a:xfrm>
          <a:prstGeom prst="rect">
            <a:avLst/>
          </a:prstGeom>
          <a:noFill/>
        </p:spPr>
        <p:txBody>
          <a:bodyPr wrap="square">
            <a:spAutoFit/>
          </a:bodyPr>
          <a:lstStyle/>
          <a:p>
            <a:pPr algn="l"/>
            <a:r>
              <a:rPr lang="es-ES" b="0" i="0" dirty="0">
                <a:solidFill>
                  <a:srgbClr val="565656"/>
                </a:solidFill>
                <a:effectLst/>
                <a:latin typeface="Red Hat Display"/>
              </a:rPr>
              <a:t>Al contestar al formulario de la </a:t>
            </a:r>
            <a:r>
              <a:rPr lang="es-ES" dirty="0">
                <a:solidFill>
                  <a:srgbClr val="565656"/>
                </a:solidFill>
                <a:latin typeface="Red Hat Display"/>
              </a:rPr>
              <a:t>herramienta financiera, podrán obtener </a:t>
            </a:r>
            <a:r>
              <a:rPr lang="es-ES" b="0" i="0" dirty="0">
                <a:solidFill>
                  <a:srgbClr val="565656"/>
                </a:solidFill>
                <a:effectLst/>
                <a:latin typeface="Red Hat Display"/>
              </a:rPr>
              <a:t>atractivas oportunidades de financiación para su proyecto de eficiencia energética. Haga clic en el botón verde para empezar a comprobar sus opciones.</a:t>
            </a:r>
          </a:p>
          <a:p>
            <a:br>
              <a:rPr lang="es-ES" dirty="0">
                <a:latin typeface="Red Hat Display"/>
              </a:rPr>
            </a:br>
            <a:endParaRPr lang="es-ES" dirty="0">
              <a:latin typeface="Red Hat Display"/>
            </a:endParaRPr>
          </a:p>
        </p:txBody>
      </p:sp>
      <p:cxnSp>
        <p:nvCxnSpPr>
          <p:cNvPr id="15" name="Conector recto 14">
            <a:extLst>
              <a:ext uri="{FF2B5EF4-FFF2-40B4-BE49-F238E27FC236}">
                <a16:creationId xmlns:a16="http://schemas.microsoft.com/office/drawing/2014/main" id="{1AF05F0B-2C1A-A5A7-8226-7D3F8F9AFD62}"/>
              </a:ext>
            </a:extLst>
          </p:cNvPr>
          <p:cNvCxnSpPr>
            <a:cxnSpLocks/>
            <a:endCxn id="12" idx="2"/>
          </p:cNvCxnSpPr>
          <p:nvPr/>
        </p:nvCxnSpPr>
        <p:spPr>
          <a:xfrm flipV="1">
            <a:off x="5027334" y="1856815"/>
            <a:ext cx="5166009" cy="198225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6" name="Conector recto 15">
            <a:extLst>
              <a:ext uri="{FF2B5EF4-FFF2-40B4-BE49-F238E27FC236}">
                <a16:creationId xmlns:a16="http://schemas.microsoft.com/office/drawing/2014/main" id="{66BA60A8-7BB7-AA30-661A-8C11B0C26A78}"/>
              </a:ext>
            </a:extLst>
          </p:cNvPr>
          <p:cNvCxnSpPr>
            <a:cxnSpLocks/>
            <a:endCxn id="12" idx="2"/>
          </p:cNvCxnSpPr>
          <p:nvPr/>
        </p:nvCxnSpPr>
        <p:spPr>
          <a:xfrm flipV="1">
            <a:off x="5027334" y="1856815"/>
            <a:ext cx="5166009" cy="1982250"/>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Conector recto 18">
            <a:extLst>
              <a:ext uri="{FF2B5EF4-FFF2-40B4-BE49-F238E27FC236}">
                <a16:creationId xmlns:a16="http://schemas.microsoft.com/office/drawing/2014/main" id="{C3E52E7C-2BD6-5B87-309E-2CDA05CD3F1F}"/>
              </a:ext>
            </a:extLst>
          </p:cNvPr>
          <p:cNvCxnSpPr>
            <a:cxnSpLocks/>
            <a:endCxn id="11" idx="2"/>
          </p:cNvCxnSpPr>
          <p:nvPr/>
        </p:nvCxnSpPr>
        <p:spPr>
          <a:xfrm>
            <a:off x="5027334" y="3839065"/>
            <a:ext cx="3162935" cy="716473"/>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5166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3AE1B5-E2D2-C3D1-9544-8B7FE94822B1}"/>
            </a:ext>
          </a:extLst>
        </p:cNvPr>
        <p:cNvGrpSpPr/>
        <p:nvPr/>
      </p:nvGrpSpPr>
      <p:grpSpPr>
        <a:xfrm>
          <a:off x="0" y="0"/>
          <a:ext cx="0" cy="0"/>
          <a:chOff x="0" y="0"/>
          <a:chExt cx="0" cy="0"/>
        </a:xfrm>
      </p:grpSpPr>
      <p:pic>
        <p:nvPicPr>
          <p:cNvPr id="6" name="Imagen 5">
            <a:extLst>
              <a:ext uri="{FF2B5EF4-FFF2-40B4-BE49-F238E27FC236}">
                <a16:creationId xmlns:a16="http://schemas.microsoft.com/office/drawing/2014/main" id="{76773E93-853C-584F-00C0-5CEE6AABB26E}"/>
              </a:ext>
            </a:extLst>
          </p:cNvPr>
          <p:cNvPicPr>
            <a:picLocks noChangeAspect="1"/>
          </p:cNvPicPr>
          <p:nvPr/>
        </p:nvPicPr>
        <p:blipFill>
          <a:blip r:embed="rId3"/>
          <a:stretch>
            <a:fillRect/>
          </a:stretch>
        </p:blipFill>
        <p:spPr>
          <a:xfrm>
            <a:off x="167472" y="1446938"/>
            <a:ext cx="7918792" cy="4036200"/>
          </a:xfrm>
          <a:prstGeom prst="rect">
            <a:avLst/>
          </a:prstGeom>
        </p:spPr>
      </p:pic>
      <p:cxnSp>
        <p:nvCxnSpPr>
          <p:cNvPr id="16" name="Conector recto 15">
            <a:extLst>
              <a:ext uri="{FF2B5EF4-FFF2-40B4-BE49-F238E27FC236}">
                <a16:creationId xmlns:a16="http://schemas.microsoft.com/office/drawing/2014/main" id="{815FC373-0E71-1EA3-3DD0-794941557A11}"/>
              </a:ext>
            </a:extLst>
          </p:cNvPr>
          <p:cNvCxnSpPr>
            <a:cxnSpLocks/>
          </p:cNvCxnSpPr>
          <p:nvPr/>
        </p:nvCxnSpPr>
        <p:spPr>
          <a:xfrm flipV="1">
            <a:off x="7044891" y="1834743"/>
            <a:ext cx="272600" cy="2225983"/>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TextBox 3">
            <a:extLst>
              <a:ext uri="{FF2B5EF4-FFF2-40B4-BE49-F238E27FC236}">
                <a16:creationId xmlns:a16="http://schemas.microsoft.com/office/drawing/2014/main" id="{075DF99B-426C-2F7C-61A2-CB943109221F}"/>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CÓMO NAVEGAR LA PLATAFORMA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F4334FE3-238A-88FF-1EC9-05E8111FA7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77205BA2-B73F-06FB-F9E4-57E54699D4FE}"/>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B27A67AD-107B-218F-3B9C-85BFE9F4872D}"/>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71D5A148-02C8-050E-6707-BAAC89D96D68}"/>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4" name="CuadroTexto 3">
            <a:extLst>
              <a:ext uri="{FF2B5EF4-FFF2-40B4-BE49-F238E27FC236}">
                <a16:creationId xmlns:a16="http://schemas.microsoft.com/office/drawing/2014/main" id="{73B2AC09-4CB6-F390-8E15-81D1BD727071}"/>
              </a:ext>
            </a:extLst>
          </p:cNvPr>
          <p:cNvSpPr txBox="1"/>
          <p:nvPr/>
        </p:nvSpPr>
        <p:spPr>
          <a:xfrm>
            <a:off x="7529529" y="2080635"/>
            <a:ext cx="4376220" cy="646331"/>
          </a:xfrm>
          <a:prstGeom prst="rect">
            <a:avLst/>
          </a:prstGeom>
          <a:noFill/>
        </p:spPr>
        <p:txBody>
          <a:bodyPr wrap="square" rtlCol="0">
            <a:spAutoFit/>
          </a:bodyPr>
          <a:lstStyle/>
          <a:p>
            <a:r>
              <a:rPr lang="es-ES" dirty="0"/>
              <a:t>En el panel de control podréis encontrar:</a:t>
            </a:r>
          </a:p>
          <a:p>
            <a:pPr marL="285750" indent="-285750">
              <a:buFont typeface="Arial" panose="020B0604020202020204" pitchFamily="34" charset="0"/>
              <a:buChar char="•"/>
            </a:pPr>
            <a:r>
              <a:rPr lang="es-ES" b="1" dirty="0">
                <a:solidFill>
                  <a:schemeClr val="accent6"/>
                </a:solidFill>
              </a:rPr>
              <a:t>Control del consumo de energía</a:t>
            </a:r>
          </a:p>
        </p:txBody>
      </p:sp>
      <p:sp>
        <p:nvSpPr>
          <p:cNvPr id="11" name="Elipse 10">
            <a:extLst>
              <a:ext uri="{FF2B5EF4-FFF2-40B4-BE49-F238E27FC236}">
                <a16:creationId xmlns:a16="http://schemas.microsoft.com/office/drawing/2014/main" id="{0D72203F-74B4-442E-5A74-2CBC4D6032CC}"/>
              </a:ext>
            </a:extLst>
          </p:cNvPr>
          <p:cNvSpPr/>
          <p:nvPr/>
        </p:nvSpPr>
        <p:spPr>
          <a:xfrm>
            <a:off x="3990923" y="3306133"/>
            <a:ext cx="1533832" cy="196728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sp>
        <p:nvSpPr>
          <p:cNvPr id="12" name="Elipse 11">
            <a:extLst>
              <a:ext uri="{FF2B5EF4-FFF2-40B4-BE49-F238E27FC236}">
                <a16:creationId xmlns:a16="http://schemas.microsoft.com/office/drawing/2014/main" id="{403A0F08-BDBA-3B4E-FF3D-C388BEE8EBD7}"/>
              </a:ext>
            </a:extLst>
          </p:cNvPr>
          <p:cNvSpPr/>
          <p:nvPr/>
        </p:nvSpPr>
        <p:spPr>
          <a:xfrm>
            <a:off x="6552432" y="1284668"/>
            <a:ext cx="1533832" cy="496113"/>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solidFill>
                <a:srgbClr val="FF0000"/>
              </a:solidFill>
            </a:endParaRPr>
          </a:p>
        </p:txBody>
      </p:sp>
      <p:cxnSp>
        <p:nvCxnSpPr>
          <p:cNvPr id="15" name="Conector recto 14">
            <a:extLst>
              <a:ext uri="{FF2B5EF4-FFF2-40B4-BE49-F238E27FC236}">
                <a16:creationId xmlns:a16="http://schemas.microsoft.com/office/drawing/2014/main" id="{7AE11AF1-E752-FF82-16CE-72B0112C44F4}"/>
              </a:ext>
            </a:extLst>
          </p:cNvPr>
          <p:cNvCxnSpPr>
            <a:cxnSpLocks/>
          </p:cNvCxnSpPr>
          <p:nvPr/>
        </p:nvCxnSpPr>
        <p:spPr>
          <a:xfrm flipV="1">
            <a:off x="5524755" y="4060726"/>
            <a:ext cx="1520136" cy="206478"/>
          </a:xfrm>
          <a:prstGeom prst="line">
            <a:avLst/>
          </a:prstGeom>
          <a:ln w="28575">
            <a:solidFill>
              <a:srgbClr val="FF0000"/>
            </a:solidFill>
          </a:ln>
        </p:spPr>
        <p:style>
          <a:lnRef idx="2">
            <a:schemeClr val="accent1"/>
          </a:lnRef>
          <a:fillRef idx="0">
            <a:schemeClr val="accent1"/>
          </a:fillRef>
          <a:effectRef idx="1">
            <a:schemeClr val="accent1"/>
          </a:effectRef>
          <a:fontRef idx="minor">
            <a:schemeClr val="tx1"/>
          </a:fontRef>
        </p:style>
      </p:cxnSp>
      <p:sp>
        <p:nvSpPr>
          <p:cNvPr id="21" name="CuadroTexto 20">
            <a:extLst>
              <a:ext uri="{FF2B5EF4-FFF2-40B4-BE49-F238E27FC236}">
                <a16:creationId xmlns:a16="http://schemas.microsoft.com/office/drawing/2014/main" id="{59DDB370-25E1-6079-E2E2-C3E56266CBD6}"/>
              </a:ext>
            </a:extLst>
          </p:cNvPr>
          <p:cNvSpPr txBox="1"/>
          <p:nvPr/>
        </p:nvSpPr>
        <p:spPr>
          <a:xfrm>
            <a:off x="216310" y="5735735"/>
            <a:ext cx="6744929" cy="1015663"/>
          </a:xfrm>
          <a:prstGeom prst="rect">
            <a:avLst/>
          </a:prstGeom>
          <a:noFill/>
        </p:spPr>
        <p:txBody>
          <a:bodyPr wrap="square">
            <a:spAutoFit/>
          </a:bodyPr>
          <a:lstStyle/>
          <a:p>
            <a:pPr algn="l"/>
            <a:r>
              <a:rPr lang="es-ES" sz="1200" b="0" i="0" dirty="0" err="1">
                <a:solidFill>
                  <a:srgbClr val="565656"/>
                </a:solidFill>
                <a:effectLst/>
                <a:latin typeface="Red Hat Display"/>
              </a:rPr>
              <a:t>Impawatt</a:t>
            </a:r>
            <a:r>
              <a:rPr lang="es-ES" sz="1200" b="0" i="0" dirty="0">
                <a:solidFill>
                  <a:srgbClr val="565656"/>
                </a:solidFill>
                <a:effectLst/>
                <a:latin typeface="Red Hat Display"/>
              </a:rPr>
              <a:t> sirve como un sistema de gestión energética que incluye una visión general de las medidas de ahorro energético ya aplicadas y planificadas. Introduciendo y actualizando estos datos </a:t>
            </a:r>
            <a:r>
              <a:rPr lang="es-ES" sz="1200" dirty="0">
                <a:solidFill>
                  <a:srgbClr val="565656"/>
                </a:solidFill>
                <a:latin typeface="Red Hat Display"/>
              </a:rPr>
              <a:t>se podrá</a:t>
            </a:r>
            <a:r>
              <a:rPr lang="es-ES" sz="1200" b="0" i="0" dirty="0">
                <a:solidFill>
                  <a:srgbClr val="565656"/>
                </a:solidFill>
                <a:effectLst/>
                <a:latin typeface="Red Hat Display"/>
              </a:rPr>
              <a:t> evaluar el éxito de los pasos de la empresa hacia una mayor eficiencia energética.</a:t>
            </a:r>
          </a:p>
          <a:p>
            <a:br>
              <a:rPr lang="es-ES" sz="1200" b="0" i="0" dirty="0">
                <a:solidFill>
                  <a:srgbClr val="565656"/>
                </a:solidFill>
                <a:effectLst/>
                <a:latin typeface="Red Hat Display"/>
              </a:rPr>
            </a:br>
            <a:endParaRPr lang="es-ES" sz="1200" dirty="0">
              <a:latin typeface="Red Hat Display"/>
            </a:endParaRPr>
          </a:p>
        </p:txBody>
      </p:sp>
      <p:pic>
        <p:nvPicPr>
          <p:cNvPr id="9" name="Imagen 8">
            <a:extLst>
              <a:ext uri="{FF2B5EF4-FFF2-40B4-BE49-F238E27FC236}">
                <a16:creationId xmlns:a16="http://schemas.microsoft.com/office/drawing/2014/main" id="{FBEE2091-941C-D601-3D62-8FCDF6BB4FAA}"/>
              </a:ext>
            </a:extLst>
          </p:cNvPr>
          <p:cNvPicPr>
            <a:picLocks noChangeAspect="1"/>
          </p:cNvPicPr>
          <p:nvPr/>
        </p:nvPicPr>
        <p:blipFill>
          <a:blip r:embed="rId6"/>
          <a:stretch>
            <a:fillRect/>
          </a:stretch>
        </p:blipFill>
        <p:spPr>
          <a:xfrm>
            <a:off x="7496793" y="3051017"/>
            <a:ext cx="4441693" cy="2916558"/>
          </a:xfrm>
          <a:prstGeom prst="rect">
            <a:avLst/>
          </a:prstGeom>
        </p:spPr>
      </p:pic>
    </p:spTree>
    <p:extLst>
      <p:ext uri="{BB962C8B-B14F-4D97-AF65-F5344CB8AC3E}">
        <p14:creationId xmlns:p14="http://schemas.microsoft.com/office/powerpoint/2010/main" val="25411170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FE1446-4073-E108-3E02-A2A5CC050B79}"/>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666C7D2-3C83-05FD-B752-260CAEC2DA90}"/>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a:solidFill>
                  <a:srgbClr val="FF0000"/>
                </a:solidFill>
                <a:latin typeface="Red Hat Display Bold"/>
                <a:ea typeface="Red Hat Display Bold"/>
                <a:cs typeface="Red Hat Display Bold"/>
                <a:sym typeface="Red Hat Display Bold"/>
              </a:rPr>
              <a:t>OTRAS FUNCIONES</a:t>
            </a:r>
            <a:endParaRPr lang="en-US" sz="2400" b="1" dirty="0">
              <a:solidFill>
                <a:srgbClr val="FF0000"/>
              </a:solidFill>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FEF5B32D-563B-00C5-7E27-CA21F8ECC4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287EDA8A-E11F-D9C1-1E9E-DEE93C121B4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31F90C05-9613-6242-DDEA-D19F971A7D07}"/>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5B960D29-FB17-7618-1824-99446FE359A2}"/>
              </a:ext>
            </a:extLst>
          </p:cNvPr>
          <p:cNvSpPr txBox="1"/>
          <p:nvPr/>
        </p:nvSpPr>
        <p:spPr>
          <a:xfrm>
            <a:off x="603504" y="288963"/>
            <a:ext cx="9951646" cy="523220"/>
          </a:xfrm>
          <a:prstGeom prst="rect">
            <a:avLst/>
          </a:prstGeom>
          <a:noFill/>
        </p:spPr>
        <p:txBody>
          <a:bodyPr wrap="square">
            <a:spAutoFit/>
          </a:bodyPr>
          <a:lstStyle/>
          <a:p>
            <a:pPr algn="ctr"/>
            <a:r>
              <a:rPr lang="es-ES" sz="2800" b="1" spc="-5">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pic>
        <p:nvPicPr>
          <p:cNvPr id="6" name="Imagen 5">
            <a:extLst>
              <a:ext uri="{FF2B5EF4-FFF2-40B4-BE49-F238E27FC236}">
                <a16:creationId xmlns:a16="http://schemas.microsoft.com/office/drawing/2014/main" id="{507A4951-F962-8108-3BC6-F61A287346F4}"/>
              </a:ext>
            </a:extLst>
          </p:cNvPr>
          <p:cNvPicPr>
            <a:picLocks noChangeAspect="1"/>
          </p:cNvPicPr>
          <p:nvPr/>
        </p:nvPicPr>
        <p:blipFill>
          <a:blip r:embed="rId5"/>
          <a:srcRect l="-2296" r="2296"/>
          <a:stretch/>
        </p:blipFill>
        <p:spPr>
          <a:xfrm>
            <a:off x="6075480" y="2100597"/>
            <a:ext cx="5994532" cy="1673425"/>
          </a:xfrm>
          <a:prstGeom prst="rect">
            <a:avLst/>
          </a:prstGeom>
        </p:spPr>
      </p:pic>
      <p:pic>
        <p:nvPicPr>
          <p:cNvPr id="9" name="Imagen 8">
            <a:extLst>
              <a:ext uri="{FF2B5EF4-FFF2-40B4-BE49-F238E27FC236}">
                <a16:creationId xmlns:a16="http://schemas.microsoft.com/office/drawing/2014/main" id="{F81326EC-1901-5E35-0756-DA60793FCAF8}"/>
              </a:ext>
            </a:extLst>
          </p:cNvPr>
          <p:cNvPicPr>
            <a:picLocks noChangeAspect="1"/>
          </p:cNvPicPr>
          <p:nvPr/>
        </p:nvPicPr>
        <p:blipFill>
          <a:blip r:embed="rId6"/>
          <a:stretch>
            <a:fillRect/>
          </a:stretch>
        </p:blipFill>
        <p:spPr>
          <a:xfrm>
            <a:off x="271869" y="3519948"/>
            <a:ext cx="5862168" cy="2756302"/>
          </a:xfrm>
          <a:prstGeom prst="rect">
            <a:avLst/>
          </a:prstGeom>
        </p:spPr>
      </p:pic>
      <p:pic>
        <p:nvPicPr>
          <p:cNvPr id="11" name="Gráfico 10" descr="Lupa contorno">
            <a:extLst>
              <a:ext uri="{FF2B5EF4-FFF2-40B4-BE49-F238E27FC236}">
                <a16:creationId xmlns:a16="http://schemas.microsoft.com/office/drawing/2014/main" id="{0D4B169D-CBFF-AF78-5B28-A845547823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6913107">
            <a:off x="5454388" y="3142743"/>
            <a:ext cx="1242184" cy="1242184"/>
          </a:xfrm>
          <a:prstGeom prst="rect">
            <a:avLst/>
          </a:prstGeom>
        </p:spPr>
      </p:pic>
      <p:sp>
        <p:nvSpPr>
          <p:cNvPr id="12" name="CuadroTexto 11">
            <a:extLst>
              <a:ext uri="{FF2B5EF4-FFF2-40B4-BE49-F238E27FC236}">
                <a16:creationId xmlns:a16="http://schemas.microsoft.com/office/drawing/2014/main" id="{569F6F42-2B87-94AF-28AC-C78A49ECA91F}"/>
              </a:ext>
            </a:extLst>
          </p:cNvPr>
          <p:cNvSpPr txBox="1"/>
          <p:nvPr/>
        </p:nvSpPr>
        <p:spPr>
          <a:xfrm>
            <a:off x="6783581" y="4168453"/>
            <a:ext cx="4971765" cy="1477328"/>
          </a:xfrm>
          <a:prstGeom prst="rect">
            <a:avLst/>
          </a:prstGeom>
          <a:noFill/>
        </p:spPr>
        <p:txBody>
          <a:bodyPr wrap="square" rtlCol="0">
            <a:spAutoFit/>
          </a:bodyPr>
          <a:lstStyle/>
          <a:p>
            <a:pPr marL="285750" indent="-285750">
              <a:buFontTx/>
              <a:buChar char="-"/>
            </a:pPr>
            <a:r>
              <a:rPr lang="es-ES" b="1" dirty="0"/>
              <a:t>Crear cuestionarios y encuestas interactivas: </a:t>
            </a:r>
            <a:r>
              <a:rPr lang="es-ES" dirty="0"/>
              <a:t>servirá para desarrollar sesiones formativas en temas de eficiencia energética o evaluar los conocimientos a nivel interno de la empresa en estos temas. </a:t>
            </a:r>
          </a:p>
        </p:txBody>
      </p:sp>
      <p:sp>
        <p:nvSpPr>
          <p:cNvPr id="17" name="CuadroTexto 16">
            <a:extLst>
              <a:ext uri="{FF2B5EF4-FFF2-40B4-BE49-F238E27FC236}">
                <a16:creationId xmlns:a16="http://schemas.microsoft.com/office/drawing/2014/main" id="{1BDC01A7-3FEC-2B44-C60E-35DAE17B3137}"/>
              </a:ext>
            </a:extLst>
          </p:cNvPr>
          <p:cNvSpPr txBox="1"/>
          <p:nvPr/>
        </p:nvSpPr>
        <p:spPr>
          <a:xfrm>
            <a:off x="335747" y="1824917"/>
            <a:ext cx="6096000" cy="1200329"/>
          </a:xfrm>
          <a:prstGeom prst="rect">
            <a:avLst/>
          </a:prstGeom>
          <a:noFill/>
        </p:spPr>
        <p:txBody>
          <a:bodyPr wrap="square">
            <a:spAutoFit/>
          </a:bodyPr>
          <a:lstStyle/>
          <a:p>
            <a:pPr marL="285750" indent="-285750">
              <a:buFontTx/>
              <a:buChar char="-"/>
            </a:pPr>
            <a:r>
              <a:rPr lang="es-ES" b="1" dirty="0"/>
              <a:t>Dar acceso/invitar a otros usuarios para gestionar el perfil: </a:t>
            </a:r>
            <a:r>
              <a:rPr lang="es-ES" dirty="0"/>
              <a:t>se puede invitar a proveedores o empleados a administrar conjuntamente el perfil de la empresa seleccionada desde su cuenta </a:t>
            </a:r>
            <a:r>
              <a:rPr lang="es-ES" dirty="0" err="1"/>
              <a:t>Impawatt</a:t>
            </a:r>
            <a:r>
              <a:rPr lang="es-ES" dirty="0"/>
              <a:t>.</a:t>
            </a:r>
          </a:p>
        </p:txBody>
      </p:sp>
    </p:spTree>
    <p:extLst>
      <p:ext uri="{BB962C8B-B14F-4D97-AF65-F5344CB8AC3E}">
        <p14:creationId xmlns:p14="http://schemas.microsoft.com/office/powerpoint/2010/main" val="33398556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16237-EBD6-C801-9F15-5F2012C769EA}"/>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5D3157DC-060D-654A-C493-8D598FC0ABD8}"/>
              </a:ext>
            </a:extLst>
          </p:cNvPr>
          <p:cNvSpPr txBox="1"/>
          <p:nvPr/>
        </p:nvSpPr>
        <p:spPr>
          <a:xfrm>
            <a:off x="603504" y="1484147"/>
            <a:ext cx="9951646" cy="3110916"/>
          </a:xfrm>
          <a:prstGeom prst="rect">
            <a:avLst/>
          </a:prstGeom>
        </p:spPr>
        <p:txBody>
          <a:bodyPr wrap="square" lIns="0" tIns="0" rIns="0" bIns="0" rtlCol="0" anchor="t">
            <a:spAutoFit/>
          </a:bodyPr>
          <a:lstStyle/>
          <a:p>
            <a:pPr marL="342900"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a:t>
            </a:r>
            <a:r>
              <a:rPr lang="en-US" sz="2400" dirty="0" err="1">
                <a:latin typeface="Red Hat Display Bold"/>
                <a:ea typeface="Red Hat Display Bold"/>
                <a:cs typeface="Red Hat Display Bold"/>
                <a:sym typeface="Red Hat Display Bold"/>
              </a:rPr>
              <a:t>Habéis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utilizado</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este</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tipo</a:t>
            </a:r>
            <a:r>
              <a:rPr lang="en-US" sz="2400" dirty="0">
                <a:latin typeface="Red Hat Display Bold"/>
                <a:ea typeface="Red Hat Display Bold"/>
                <a:cs typeface="Red Hat Display Bold"/>
                <a:sym typeface="Red Hat Display Bold"/>
              </a:rPr>
              <a:t> de Plataforma antes?</a:t>
            </a:r>
          </a:p>
          <a:p>
            <a:pPr marL="800100" lvl="1"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En </a:t>
            </a:r>
            <a:r>
              <a:rPr lang="en-US" sz="2400" dirty="0" err="1">
                <a:latin typeface="Red Hat Display Bold"/>
                <a:ea typeface="Red Hat Display Bold"/>
                <a:cs typeface="Red Hat Display Bold"/>
                <a:sym typeface="Red Hat Display Bold"/>
              </a:rPr>
              <a:t>caso</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negativo</a:t>
            </a:r>
            <a:r>
              <a:rPr lang="en-US" sz="2400" dirty="0">
                <a:latin typeface="Red Hat Display Bold"/>
                <a:ea typeface="Red Hat Display Bold"/>
                <a:cs typeface="Red Hat Display Bold"/>
                <a:sym typeface="Red Hat Display Bold"/>
              </a:rPr>
              <a:t> – ¿</a:t>
            </a:r>
            <a:r>
              <a:rPr lang="en-US" sz="2400" dirty="0" err="1">
                <a:latin typeface="Red Hat Display Bold"/>
                <a:ea typeface="Red Hat Display Bold"/>
                <a:cs typeface="Red Hat Display Bold"/>
                <a:sym typeface="Red Hat Display Bold"/>
              </a:rPr>
              <a:t>os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planteais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utilizar</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esta</a:t>
            </a:r>
            <a:r>
              <a:rPr lang="en-US" sz="2400" dirty="0">
                <a:latin typeface="Red Hat Display Bold"/>
                <a:ea typeface="Red Hat Display Bold"/>
                <a:cs typeface="Red Hat Display Bold"/>
                <a:sym typeface="Red Hat Display Bold"/>
              </a:rPr>
              <a:t> Plataforma? SI/NO</a:t>
            </a:r>
          </a:p>
          <a:p>
            <a:pPr marL="800100" lvl="1"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En </a:t>
            </a:r>
            <a:r>
              <a:rPr lang="en-US" sz="2400" dirty="0" err="1">
                <a:latin typeface="Red Hat Display Bold"/>
                <a:ea typeface="Red Hat Display Bold"/>
                <a:cs typeface="Red Hat Display Bold"/>
                <a:sym typeface="Red Hat Display Bold"/>
              </a:rPr>
              <a:t>caso</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afirmativo</a:t>
            </a:r>
            <a:r>
              <a:rPr lang="en-US" sz="2400" dirty="0">
                <a:latin typeface="Red Hat Display Bold"/>
                <a:ea typeface="Red Hat Display Bold"/>
                <a:cs typeface="Red Hat Display Bold"/>
                <a:sym typeface="Red Hat Display Bold"/>
              </a:rPr>
              <a:t> - ¿</a:t>
            </a:r>
            <a:r>
              <a:rPr lang="en-US" sz="2400" dirty="0" err="1">
                <a:latin typeface="Red Hat Display Bold"/>
                <a:ea typeface="Red Hat Display Bold"/>
                <a:cs typeface="Red Hat Display Bold"/>
                <a:sym typeface="Red Hat Display Bold"/>
              </a:rPr>
              <a:t>Qué</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sistemas</a:t>
            </a:r>
            <a:r>
              <a:rPr lang="en-US" sz="2400" dirty="0">
                <a:latin typeface="Red Hat Display Bold"/>
                <a:ea typeface="Red Hat Display Bold"/>
                <a:cs typeface="Red Hat Display Bold"/>
                <a:sym typeface="Red Hat Display Bold"/>
              </a:rPr>
              <a:t> u </a:t>
            </a:r>
            <a:r>
              <a:rPr lang="en-US" sz="2400" dirty="0" err="1">
                <a:latin typeface="Red Hat Display Bold"/>
                <a:ea typeface="Red Hat Display Bold"/>
                <a:cs typeface="Red Hat Display Bold"/>
                <a:sym typeface="Red Hat Display Bold"/>
              </a:rPr>
              <a:t>herramientas</a:t>
            </a:r>
            <a:r>
              <a:rPr lang="en-US" sz="2400" dirty="0">
                <a:latin typeface="Red Hat Display Bold"/>
                <a:ea typeface="Red Hat Display Bold"/>
                <a:cs typeface="Red Hat Display Bold"/>
                <a:sym typeface="Red Hat Display Bold"/>
              </a:rPr>
              <a:t> de </a:t>
            </a:r>
            <a:r>
              <a:rPr lang="en-US" sz="2400" dirty="0" err="1">
                <a:latin typeface="Red Hat Display Bold"/>
                <a:ea typeface="Red Hat Display Bold"/>
                <a:cs typeface="Red Hat Display Bold"/>
                <a:sym typeface="Red Hat Display Bold"/>
              </a:rPr>
              <a:t>monitoreo</a:t>
            </a:r>
            <a:r>
              <a:rPr lang="en-US" sz="2400" dirty="0">
                <a:latin typeface="Red Hat Display Bold"/>
                <a:ea typeface="Red Hat Display Bold"/>
                <a:cs typeface="Red Hat Display Bold"/>
                <a:sym typeface="Red Hat Display Bold"/>
              </a:rPr>
              <a:t> para la gestion </a:t>
            </a:r>
            <a:r>
              <a:rPr lang="en-US" sz="2400" dirty="0" err="1">
                <a:latin typeface="Red Hat Display Bold"/>
                <a:ea typeface="Red Hat Display Bold"/>
                <a:cs typeface="Red Hat Display Bold"/>
                <a:sym typeface="Red Hat Display Bold"/>
              </a:rPr>
              <a:t>energética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estáis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implementado</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en</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vuestra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empresa</a:t>
            </a:r>
            <a:r>
              <a:rPr lang="en-US" sz="2400" dirty="0">
                <a:latin typeface="Red Hat Display Bold"/>
                <a:ea typeface="Red Hat Display Bold"/>
                <a:cs typeface="Red Hat Display Bold"/>
                <a:sym typeface="Red Hat Display Bold"/>
              </a:rPr>
              <a:t>?</a:t>
            </a:r>
          </a:p>
          <a:p>
            <a:pPr marL="800100" lvl="1"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a:t>
            </a:r>
            <a:r>
              <a:rPr lang="en-US" sz="2400" dirty="0" err="1">
                <a:latin typeface="Red Hat Display Bold"/>
                <a:ea typeface="Red Hat Display Bold"/>
                <a:cs typeface="Red Hat Display Bold"/>
                <a:sym typeface="Red Hat Display Bold"/>
              </a:rPr>
              <a:t>Habéis</a:t>
            </a:r>
            <a:r>
              <a:rPr lang="en-US" sz="2400" dirty="0">
                <a:latin typeface="Red Hat Display Bold"/>
                <a:ea typeface="Red Hat Display Bold"/>
                <a:cs typeface="Red Hat Display Bold"/>
                <a:sym typeface="Red Hat Display Bold"/>
              </a:rPr>
              <a:t> visto </a:t>
            </a:r>
            <a:r>
              <a:rPr lang="en-US" sz="2400" dirty="0" err="1">
                <a:latin typeface="Red Hat Display Bold"/>
                <a:ea typeface="Red Hat Display Bold"/>
                <a:cs typeface="Red Hat Display Bold"/>
                <a:sym typeface="Red Hat Display Bold"/>
              </a:rPr>
              <a:t>algún</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tipo</a:t>
            </a:r>
            <a:r>
              <a:rPr lang="en-US" sz="2400" dirty="0">
                <a:latin typeface="Red Hat Display Bold"/>
                <a:ea typeface="Red Hat Display Bold"/>
                <a:cs typeface="Red Hat Display Bold"/>
                <a:sym typeface="Red Hat Display Bold"/>
              </a:rPr>
              <a:t> de </a:t>
            </a:r>
            <a:r>
              <a:rPr lang="en-US" sz="2400" dirty="0" err="1">
                <a:latin typeface="Red Hat Display Bold"/>
                <a:ea typeface="Red Hat Display Bold"/>
                <a:cs typeface="Red Hat Display Bold"/>
                <a:sym typeface="Red Hat Display Bold"/>
              </a:rPr>
              <a:t>beneficio</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en</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cuestión</a:t>
            </a:r>
            <a:r>
              <a:rPr lang="en-US" sz="2400" dirty="0">
                <a:latin typeface="Red Hat Display Bold"/>
                <a:ea typeface="Red Hat Display Bold"/>
                <a:cs typeface="Red Hat Display Bold"/>
                <a:sym typeface="Red Hat Display Bold"/>
              </a:rPr>
              <a:t> de </a:t>
            </a:r>
            <a:r>
              <a:rPr lang="en-US" sz="2400" dirty="0" err="1">
                <a:latin typeface="Red Hat Display Bold"/>
                <a:ea typeface="Red Hat Display Bold"/>
                <a:cs typeface="Red Hat Display Bold"/>
                <a:sym typeface="Red Hat Display Bold"/>
              </a:rPr>
              <a:t>eficiencia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energética</a:t>
            </a:r>
            <a:r>
              <a:rPr lang="en-US" sz="2400" dirty="0">
                <a:latin typeface="Red Hat Display Bold"/>
                <a:ea typeface="Red Hat Display Bold"/>
                <a:cs typeface="Red Hat Display Bold"/>
                <a:sym typeface="Red Hat Display Bold"/>
              </a:rPr>
              <a:t> al </a:t>
            </a:r>
            <a:r>
              <a:rPr lang="en-US" sz="2400" dirty="0" err="1">
                <a:latin typeface="Red Hat Display Bold"/>
                <a:ea typeface="Red Hat Display Bold"/>
                <a:cs typeface="Red Hat Display Bold"/>
                <a:sym typeface="Red Hat Display Bold"/>
              </a:rPr>
              <a:t>utilizarla</a:t>
            </a:r>
            <a:r>
              <a:rPr lang="en-US" sz="2400" dirty="0">
                <a:latin typeface="Red Hat Display Bold"/>
                <a:ea typeface="Red Hat Display Bold"/>
                <a:cs typeface="Red Hat Display Bold"/>
                <a:sym typeface="Red Hat Display Bold"/>
              </a:rPr>
              <a:t>? SI/NO</a:t>
            </a:r>
          </a:p>
          <a:p>
            <a:pPr marL="1257300" lvl="2"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Si - ¿</a:t>
            </a:r>
            <a:r>
              <a:rPr lang="en-US" sz="2400" dirty="0" err="1">
                <a:latin typeface="Red Hat Display Bold"/>
                <a:ea typeface="Red Hat Display Bold"/>
                <a:cs typeface="Red Hat Display Bold"/>
                <a:sym typeface="Red Hat Display Bold"/>
              </a:rPr>
              <a:t>Cuales</a:t>
            </a:r>
            <a:r>
              <a:rPr lang="en-US" sz="2400" dirty="0">
                <a:latin typeface="Red Hat Display Bold"/>
                <a:ea typeface="Red Hat Display Bold"/>
                <a:cs typeface="Red Hat Display Bold"/>
                <a:sym typeface="Red Hat Display Bold"/>
              </a:rPr>
              <a:t>? </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827E9A59-7B36-9B57-7C0A-1A873CA514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2C097C0C-AA96-C07A-9E47-E72763985C6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28CE5E78-07EF-E679-3B13-DCCA075447BA}"/>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75865569-153C-6DBB-96FB-2EC75B90BF76}"/>
              </a:ext>
            </a:extLst>
          </p:cNvPr>
          <p:cNvSpPr txBox="1"/>
          <p:nvPr/>
        </p:nvSpPr>
        <p:spPr>
          <a:xfrm>
            <a:off x="603504" y="288963"/>
            <a:ext cx="9951646" cy="523220"/>
          </a:xfrm>
          <a:prstGeom prst="rect">
            <a:avLst/>
          </a:prstGeom>
          <a:noFill/>
        </p:spPr>
        <p:txBody>
          <a:bodyPr wrap="square">
            <a:spAutoFit/>
          </a:bodyPr>
          <a:lstStyle/>
          <a:p>
            <a:r>
              <a:rPr lang="es-ES" sz="2800" b="1" spc="-5" dirty="0">
                <a:solidFill>
                  <a:srgbClr val="154097"/>
                </a:solidFill>
                <a:highlight>
                  <a:srgbClr val="FFFF00"/>
                </a:highlight>
                <a:latin typeface="Montserrat" panose="020B0604020202020204" charset="0"/>
                <a:ea typeface="+mj-ea"/>
              </a:rPr>
              <a:t>MENTIMETER</a:t>
            </a:r>
            <a:endParaRPr lang="en-US" sz="2800" dirty="0">
              <a:solidFill>
                <a:srgbClr val="154097"/>
              </a:solidFill>
              <a:highlight>
                <a:srgbClr val="FFFF00"/>
              </a:highlight>
              <a:latin typeface="Montserrat" panose="00000500000000000000" pitchFamily="2" charset="0"/>
            </a:endParaRPr>
          </a:p>
        </p:txBody>
      </p:sp>
    </p:spTree>
    <p:extLst>
      <p:ext uri="{BB962C8B-B14F-4D97-AF65-F5344CB8AC3E}">
        <p14:creationId xmlns:p14="http://schemas.microsoft.com/office/powerpoint/2010/main" val="4001618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4436CC-58BB-C271-EB7A-156EB856810B}"/>
            </a:ext>
          </a:extLst>
        </p:cNvPr>
        <p:cNvGrpSpPr/>
        <p:nvPr/>
      </p:nvGrpSpPr>
      <p:grpSpPr>
        <a:xfrm>
          <a:off x="0" y="0"/>
          <a:ext cx="0" cy="0"/>
          <a:chOff x="0" y="0"/>
          <a:chExt cx="0" cy="0"/>
        </a:xfrm>
      </p:grpSpPr>
      <p:pic>
        <p:nvPicPr>
          <p:cNvPr id="4" name="Imagen 3">
            <a:extLst>
              <a:ext uri="{FF2B5EF4-FFF2-40B4-BE49-F238E27FC236}">
                <a16:creationId xmlns:a16="http://schemas.microsoft.com/office/drawing/2014/main" id="{F649C29E-1994-3B00-CCB4-47BC003260B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pic>
        <p:nvPicPr>
          <p:cNvPr id="5" name="Immagine 4" descr="Immagine che contiene Carattere, logo, simbolo, Elementi grafici&#10;&#10;Descrizione generata automaticamente">
            <a:extLst>
              <a:ext uri="{FF2B5EF4-FFF2-40B4-BE49-F238E27FC236}">
                <a16:creationId xmlns:a16="http://schemas.microsoft.com/office/drawing/2014/main" id="{04F647A0-CCAD-22B7-FF21-79D6D53EC8E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208572" y="35085"/>
            <a:ext cx="1213866" cy="1213866"/>
          </a:xfrm>
          <a:prstGeom prst="rect">
            <a:avLst/>
          </a:prstGeom>
        </p:spPr>
      </p:pic>
      <p:sp>
        <p:nvSpPr>
          <p:cNvPr id="6" name="CuadroTexto 5">
            <a:extLst>
              <a:ext uri="{FF2B5EF4-FFF2-40B4-BE49-F238E27FC236}">
                <a16:creationId xmlns:a16="http://schemas.microsoft.com/office/drawing/2014/main" id="{83683BAE-855B-C448-0085-45598AF3463F}"/>
              </a:ext>
            </a:extLst>
          </p:cNvPr>
          <p:cNvSpPr txBox="1"/>
          <p:nvPr/>
        </p:nvSpPr>
        <p:spPr>
          <a:xfrm>
            <a:off x="2291824" y="2650100"/>
            <a:ext cx="7608352" cy="1557799"/>
          </a:xfrm>
          <a:prstGeom prst="rect">
            <a:avLst/>
          </a:prstGeom>
          <a:noFill/>
        </p:spPr>
        <p:txBody>
          <a:bodyPr wrap="square">
            <a:spAutoFit/>
          </a:bodyPr>
          <a:lstStyle/>
          <a:p>
            <a:pPr marL="1458468" marR="1616202" algn="just">
              <a:lnSpc>
                <a:spcPct val="115000"/>
              </a:lnSpc>
            </a:pPr>
            <a:r>
              <a:rPr lang="en-GB" sz="1400" dirty="0">
                <a:solidFill>
                  <a:srgbClr val="1F3864"/>
                </a:solidFill>
                <a:latin typeface="Arial" panose="020B0604020202020204" pitchFamily="34" charset="0"/>
                <a:ea typeface="Times New Roman" panose="02020603050405020304" pitchFamily="18" charset="0"/>
                <a:cs typeface="Arial" panose="020B0604020202020204" pitchFamily="34" charset="0"/>
              </a:rPr>
              <a:t>The present work is Co-funded by the European Union. Views and opinions expressed are however those of the author(s) only and do not necessarily reflect those of the European Union or CINEA. Neither the European Union nor the granting authority can be held responsible for them.</a:t>
            </a:r>
            <a:endParaRPr lang="es-ES" sz="1400" dirty="0">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990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DE25D-4F65-B430-0382-9581B4BDCABF}"/>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40BB871B-D0A8-AE74-81CE-B478501DC3A6}"/>
              </a:ext>
            </a:extLst>
          </p:cNvPr>
          <p:cNvSpPr txBox="1"/>
          <p:nvPr/>
        </p:nvSpPr>
        <p:spPr>
          <a:xfrm>
            <a:off x="1725952" y="890425"/>
            <a:ext cx="7922905" cy="869790"/>
          </a:xfrm>
          <a:prstGeom prst="rect">
            <a:avLst/>
          </a:prstGeom>
        </p:spPr>
        <p:txBody>
          <a:bodyPr wrap="square" lIns="0" tIns="0" rIns="0" bIns="0" rtlCol="0" anchor="t">
            <a:spAutoFit/>
          </a:bodyPr>
          <a:lstStyle/>
          <a:p>
            <a:pPr algn="ctr">
              <a:lnSpc>
                <a:spcPts val="3524"/>
              </a:lnSpc>
            </a:pPr>
            <a:r>
              <a:rPr lang="es-ES" sz="2400" b="1" dirty="0">
                <a:solidFill>
                  <a:srgbClr val="FF0000"/>
                </a:solidFill>
              </a:rPr>
              <a:t>PRINCIPALES BENEFICIOS DE IMPAWATT PARA LAS PYMES EN HORECA</a:t>
            </a:r>
            <a:endParaRPr lang="en-US" sz="2400" b="1" dirty="0">
              <a:solidFill>
                <a:srgbClr val="FF0000"/>
              </a:solidFill>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2FE12BDF-33C3-DE54-02AF-771DE7A379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670839B7-3491-231D-C9B7-AED3E3A2FA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50885BB5-42AF-6B72-9EA6-96E6FB73121C}"/>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218D57BC-099E-4F99-6BF3-D90FEC32C00C}"/>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4- ¿Utilidades de IMPAWATT?</a:t>
            </a:r>
            <a:endParaRPr lang="en-US" sz="2800" dirty="0">
              <a:solidFill>
                <a:srgbClr val="154097"/>
              </a:solidFill>
              <a:latin typeface="Montserrat" panose="00000500000000000000" pitchFamily="2" charset="0"/>
            </a:endParaRPr>
          </a:p>
        </p:txBody>
      </p:sp>
      <p:graphicFrame>
        <p:nvGraphicFramePr>
          <p:cNvPr id="13" name="Diagrama 12">
            <a:extLst>
              <a:ext uri="{FF2B5EF4-FFF2-40B4-BE49-F238E27FC236}">
                <a16:creationId xmlns:a16="http://schemas.microsoft.com/office/drawing/2014/main" id="{1BE2C272-5166-4006-94F3-BC5E217D2B4E}"/>
              </a:ext>
            </a:extLst>
          </p:cNvPr>
          <p:cNvGraphicFramePr/>
          <p:nvPr>
            <p:extLst>
              <p:ext uri="{D42A27DB-BD31-4B8C-83A1-F6EECF244321}">
                <p14:modId xmlns:p14="http://schemas.microsoft.com/office/powerpoint/2010/main" val="212887316"/>
              </p:ext>
            </p:extLst>
          </p:nvPr>
        </p:nvGraphicFramePr>
        <p:xfrm>
          <a:off x="663712" y="2128779"/>
          <a:ext cx="10864575" cy="397031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2537482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794BF-236F-C772-1D5F-D7E21C546768}"/>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E8380A60-E287-ED6D-1F6C-801E15A3946C}"/>
              </a:ext>
            </a:extLst>
          </p:cNvPr>
          <p:cNvSpPr txBox="1"/>
          <p:nvPr/>
        </p:nvSpPr>
        <p:spPr>
          <a:xfrm>
            <a:off x="929539" y="1500025"/>
            <a:ext cx="10338229" cy="4457439"/>
          </a:xfrm>
          <a:prstGeom prst="rect">
            <a:avLst/>
          </a:prstGeom>
        </p:spPr>
        <p:txBody>
          <a:bodyPr wrap="square" lIns="0" tIns="0" rIns="0" bIns="0" rtlCol="0" anchor="t">
            <a:spAutoFit/>
          </a:bodyPr>
          <a:lstStyle/>
          <a:p>
            <a:pPr marL="342900"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a:t>
            </a:r>
            <a:r>
              <a:rPr lang="en-US" sz="2400" dirty="0" err="1">
                <a:latin typeface="Red Hat Display Bold"/>
                <a:ea typeface="Red Hat Display Bold"/>
                <a:cs typeface="Red Hat Display Bold"/>
                <a:sym typeface="Red Hat Display Bold"/>
              </a:rPr>
              <a:t>Consideráis</a:t>
            </a:r>
            <a:r>
              <a:rPr lang="en-US" sz="2400" dirty="0">
                <a:latin typeface="Red Hat Display Bold"/>
                <a:ea typeface="Red Hat Display Bold"/>
                <a:cs typeface="Red Hat Display Bold"/>
                <a:sym typeface="Red Hat Display Bold"/>
              </a:rPr>
              <a:t> que </a:t>
            </a:r>
            <a:r>
              <a:rPr lang="en-US" sz="2400" dirty="0" err="1">
                <a:latin typeface="Red Hat Display Bold"/>
                <a:ea typeface="Red Hat Display Bold"/>
                <a:cs typeface="Red Hat Display Bold"/>
                <a:sym typeface="Red Hat Display Bold"/>
              </a:rPr>
              <a:t>podría</a:t>
            </a:r>
            <a:r>
              <a:rPr lang="en-US" sz="2400" dirty="0">
                <a:latin typeface="Red Hat Display Bold"/>
                <a:ea typeface="Red Hat Display Bold"/>
                <a:cs typeface="Red Hat Display Bold"/>
                <a:sym typeface="Red Hat Display Bold"/>
              </a:rPr>
              <a:t> ser </a:t>
            </a:r>
            <a:r>
              <a:rPr lang="en-US" sz="2400" dirty="0" err="1">
                <a:latin typeface="Red Hat Display Bold"/>
                <a:ea typeface="Red Hat Display Bold"/>
                <a:cs typeface="Red Hat Display Bold"/>
                <a:sym typeface="Red Hat Display Bold"/>
              </a:rPr>
              <a:t>beneficioso</a:t>
            </a:r>
            <a:r>
              <a:rPr lang="en-US" sz="2400" dirty="0">
                <a:latin typeface="Red Hat Display Bold"/>
                <a:ea typeface="Red Hat Display Bold"/>
                <a:cs typeface="Red Hat Display Bold"/>
                <a:sym typeface="Red Hat Display Bold"/>
              </a:rPr>
              <a:t> para </a:t>
            </a:r>
            <a:r>
              <a:rPr lang="en-US" sz="2400" dirty="0" err="1">
                <a:latin typeface="Red Hat Display Bold"/>
                <a:ea typeface="Red Hat Display Bold"/>
                <a:cs typeface="Red Hat Display Bold"/>
                <a:sym typeface="Red Hat Display Bold"/>
              </a:rPr>
              <a:t>vuestra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empresa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utilizar</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una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plataforma</a:t>
            </a:r>
            <a:r>
              <a:rPr lang="en-US" sz="2400" dirty="0">
                <a:latin typeface="Red Hat Display Bold"/>
                <a:ea typeface="Red Hat Display Bold"/>
                <a:cs typeface="Red Hat Display Bold"/>
                <a:sym typeface="Red Hat Display Bold"/>
              </a:rPr>
              <a:t> o </a:t>
            </a:r>
            <a:r>
              <a:rPr lang="en-US" sz="2400" dirty="0" err="1">
                <a:latin typeface="Red Hat Display Bold"/>
                <a:ea typeface="Red Hat Display Bold"/>
                <a:cs typeface="Red Hat Display Bold"/>
                <a:sym typeface="Red Hat Display Bold"/>
              </a:rPr>
              <a:t>herramienta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como</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esta</a:t>
            </a:r>
            <a:r>
              <a:rPr lang="en-US" sz="2400" dirty="0">
                <a:latin typeface="Red Hat Display Bold"/>
                <a:ea typeface="Red Hat Display Bold"/>
                <a:cs typeface="Red Hat Display Bold"/>
                <a:sym typeface="Red Hat Display Bold"/>
              </a:rPr>
              <a:t>? </a:t>
            </a:r>
          </a:p>
          <a:p>
            <a:pPr marL="342900"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De las </a:t>
            </a:r>
            <a:r>
              <a:rPr lang="en-US" sz="2400" dirty="0" err="1">
                <a:latin typeface="Red Hat Display Bold"/>
                <a:ea typeface="Red Hat Display Bold"/>
                <a:cs typeface="Red Hat Display Bold"/>
                <a:sym typeface="Red Hat Display Bold"/>
              </a:rPr>
              <a:t>siguientes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herramientas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cúal</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consideráis</a:t>
            </a:r>
            <a:r>
              <a:rPr lang="en-US" sz="2400" dirty="0">
                <a:latin typeface="Red Hat Display Bold"/>
                <a:ea typeface="Red Hat Display Bold"/>
                <a:cs typeface="Red Hat Display Bold"/>
                <a:sym typeface="Red Hat Display Bold"/>
              </a:rPr>
              <a:t> que </a:t>
            </a:r>
            <a:r>
              <a:rPr lang="en-US" sz="2400" dirty="0" err="1">
                <a:latin typeface="Red Hat Display Bold"/>
                <a:ea typeface="Red Hat Display Bold"/>
                <a:cs typeface="Red Hat Display Bold"/>
                <a:sym typeface="Red Hat Display Bold"/>
              </a:rPr>
              <a:t>sería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más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beneficiosa</a:t>
            </a:r>
            <a:r>
              <a:rPr lang="en-US" sz="2400" dirty="0">
                <a:latin typeface="Red Hat Display Bold"/>
                <a:ea typeface="Red Hat Display Bold"/>
                <a:cs typeface="Red Hat Display Bold"/>
                <a:sym typeface="Red Hat Display Bold"/>
              </a:rPr>
              <a:t>?</a:t>
            </a:r>
          </a:p>
          <a:p>
            <a:pPr marL="800100" lvl="1"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Control de la </a:t>
            </a:r>
            <a:r>
              <a:rPr lang="en-US" sz="2400" dirty="0" err="1">
                <a:latin typeface="Red Hat Display Bold"/>
                <a:ea typeface="Red Hat Display Bold"/>
                <a:cs typeface="Red Hat Display Bold"/>
                <a:sym typeface="Red Hat Display Bold"/>
              </a:rPr>
              <a:t>energía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mediante</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datos</a:t>
            </a:r>
            <a:r>
              <a:rPr lang="en-US" sz="2400" dirty="0">
                <a:latin typeface="Red Hat Display Bold"/>
                <a:ea typeface="Red Hat Display Bold"/>
                <a:cs typeface="Red Hat Display Bold"/>
                <a:sym typeface="Red Hat Display Bold"/>
              </a:rPr>
              <a:t> de </a:t>
            </a:r>
            <a:r>
              <a:rPr lang="en-US" sz="2400" dirty="0" err="1">
                <a:latin typeface="Red Hat Display Bold"/>
                <a:ea typeface="Red Hat Display Bold"/>
                <a:cs typeface="Red Hat Display Bold"/>
                <a:sym typeface="Red Hat Display Bold"/>
              </a:rPr>
              <a:t>consumo</a:t>
            </a:r>
            <a:r>
              <a:rPr lang="en-US" sz="2400" dirty="0">
                <a:latin typeface="Red Hat Display Bold"/>
                <a:ea typeface="Red Hat Display Bold"/>
                <a:cs typeface="Red Hat Display Bold"/>
                <a:sym typeface="Red Hat Display Bold"/>
              </a:rPr>
              <a:t> y </a:t>
            </a:r>
            <a:r>
              <a:rPr lang="en-US" sz="2400" dirty="0" err="1">
                <a:latin typeface="Red Hat Display Bold"/>
                <a:ea typeface="Red Hat Display Bold"/>
                <a:cs typeface="Red Hat Display Bold"/>
                <a:sym typeface="Red Hat Display Bold"/>
              </a:rPr>
              <a:t>costes</a:t>
            </a:r>
            <a:r>
              <a:rPr lang="en-US" sz="2400" dirty="0">
                <a:latin typeface="Red Hat Display Bold"/>
                <a:ea typeface="Red Hat Display Bold"/>
                <a:cs typeface="Red Hat Display Bold"/>
                <a:sym typeface="Red Hat Display Bold"/>
              </a:rPr>
              <a:t>)</a:t>
            </a:r>
          </a:p>
          <a:p>
            <a:pPr marL="800100" lvl="1" indent="-342900">
              <a:lnSpc>
                <a:spcPts val="3524"/>
              </a:lnSpc>
              <a:buFont typeface="Arial" panose="020B0604020202020204" pitchFamily="34" charset="0"/>
              <a:buChar char="•"/>
            </a:pPr>
            <a:r>
              <a:rPr lang="en-US" sz="2400" dirty="0" err="1">
                <a:latin typeface="Red Hat Display Bold"/>
                <a:ea typeface="Red Hat Display Bold"/>
                <a:cs typeface="Red Hat Display Bold"/>
                <a:sym typeface="Red Hat Display Bold"/>
              </a:rPr>
              <a:t>Herramienta</a:t>
            </a:r>
            <a:r>
              <a:rPr lang="en-US" sz="2400" dirty="0">
                <a:latin typeface="Red Hat Display Bold"/>
                <a:ea typeface="Red Hat Display Bold"/>
                <a:cs typeface="Red Hat Display Bold"/>
                <a:sym typeface="Red Hat Display Bold"/>
              </a:rPr>
              <a:t> de </a:t>
            </a:r>
            <a:r>
              <a:rPr lang="en-US" sz="2400" dirty="0" err="1">
                <a:latin typeface="Red Hat Display Bold"/>
                <a:ea typeface="Red Hat Display Bold"/>
                <a:cs typeface="Red Hat Display Bold"/>
                <a:sym typeface="Red Hat Display Bold"/>
              </a:rPr>
              <a:t>autoevalución</a:t>
            </a:r>
            <a:endParaRPr lang="en-US" sz="2400" dirty="0">
              <a:latin typeface="Red Hat Display Bold"/>
              <a:ea typeface="Red Hat Display Bold"/>
              <a:cs typeface="Red Hat Display Bold"/>
              <a:sym typeface="Red Hat Display Bold"/>
            </a:endParaRPr>
          </a:p>
          <a:p>
            <a:pPr marL="800100" lvl="1" indent="-342900">
              <a:lnSpc>
                <a:spcPts val="3524"/>
              </a:lnSpc>
              <a:buFont typeface="Arial" panose="020B0604020202020204" pitchFamily="34" charset="0"/>
              <a:buChar char="•"/>
            </a:pPr>
            <a:r>
              <a:rPr lang="en-US" sz="2400" dirty="0" err="1">
                <a:latin typeface="Red Hat Display Bold"/>
                <a:ea typeface="Red Hat Display Bold"/>
                <a:cs typeface="Red Hat Display Bold"/>
                <a:sym typeface="Red Hat Display Bold"/>
              </a:rPr>
              <a:t>Herramienta</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financieria</a:t>
            </a:r>
            <a:endParaRPr lang="en-US" sz="2400" dirty="0">
              <a:latin typeface="Red Hat Display Bold"/>
              <a:ea typeface="Red Hat Display Bold"/>
              <a:cs typeface="Red Hat Display Bold"/>
              <a:sym typeface="Red Hat Display Bold"/>
            </a:endParaRPr>
          </a:p>
          <a:p>
            <a:pPr marL="800100" lvl="1" indent="-342900">
              <a:lnSpc>
                <a:spcPts val="3524"/>
              </a:lnSpc>
              <a:buFont typeface="Arial" panose="020B0604020202020204" pitchFamily="34" charset="0"/>
              <a:buChar char="•"/>
            </a:pPr>
            <a:r>
              <a:rPr lang="en-US" sz="2400" dirty="0" err="1">
                <a:latin typeface="Red Hat Display Bold"/>
                <a:ea typeface="Red Hat Display Bold"/>
                <a:cs typeface="Red Hat Display Bold"/>
                <a:sym typeface="Red Hat Display Bold"/>
              </a:rPr>
              <a:t>Buscador</a:t>
            </a:r>
            <a:r>
              <a:rPr lang="en-US" sz="2400" dirty="0">
                <a:latin typeface="Red Hat Display Bold"/>
                <a:ea typeface="Red Hat Display Bold"/>
                <a:cs typeface="Red Hat Display Bold"/>
                <a:sym typeface="Red Hat Display Bold"/>
              </a:rPr>
              <a:t> de </a:t>
            </a:r>
            <a:r>
              <a:rPr lang="en-US" sz="2400" dirty="0" err="1">
                <a:latin typeface="Red Hat Display Bold"/>
                <a:ea typeface="Red Hat Display Bold"/>
                <a:cs typeface="Red Hat Display Bold"/>
                <a:sym typeface="Red Hat Display Bold"/>
              </a:rPr>
              <a:t>medidas</a:t>
            </a:r>
            <a:endParaRPr lang="en-US" sz="2400" dirty="0">
              <a:latin typeface="Red Hat Display Bold"/>
              <a:ea typeface="Red Hat Display Bold"/>
              <a:cs typeface="Red Hat Display Bold"/>
              <a:sym typeface="Red Hat Display Bold"/>
            </a:endParaRPr>
          </a:p>
          <a:p>
            <a:pPr marL="800100" lvl="1"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Para </a:t>
            </a:r>
            <a:r>
              <a:rPr lang="en-US" sz="2400" dirty="0" err="1">
                <a:latin typeface="Red Hat Display Bold"/>
                <a:ea typeface="Red Hat Display Bold"/>
                <a:cs typeface="Red Hat Display Bold"/>
                <a:sym typeface="Red Hat Display Bold"/>
              </a:rPr>
              <a:t>formar</a:t>
            </a:r>
            <a:r>
              <a:rPr lang="en-US" sz="2400" dirty="0">
                <a:latin typeface="Red Hat Display Bold"/>
                <a:ea typeface="Red Hat Display Bold"/>
                <a:cs typeface="Red Hat Display Bold"/>
                <a:sym typeface="Red Hat Display Bold"/>
              </a:rPr>
              <a:t> y </a:t>
            </a:r>
            <a:r>
              <a:rPr lang="en-US" sz="2400" dirty="0" err="1">
                <a:latin typeface="Red Hat Display Bold"/>
                <a:ea typeface="Red Hat Display Bold"/>
                <a:cs typeface="Red Hat Display Bold"/>
                <a:sym typeface="Red Hat Display Bold"/>
              </a:rPr>
              <a:t>sensibilizar</a:t>
            </a:r>
            <a:endParaRPr lang="en-US" sz="2400" dirty="0">
              <a:latin typeface="Red Hat Display Bold"/>
              <a:ea typeface="Red Hat Display Bold"/>
              <a:cs typeface="Red Hat Display Bold"/>
              <a:sym typeface="Red Hat Display Bold"/>
            </a:endParaRPr>
          </a:p>
          <a:p>
            <a:pPr marL="342900" indent="-342900">
              <a:lnSpc>
                <a:spcPts val="3524"/>
              </a:lnSpc>
              <a:buFont typeface="Arial" panose="020B0604020202020204" pitchFamily="34" charset="0"/>
              <a:buChar char="•"/>
            </a:pPr>
            <a:r>
              <a:rPr lang="en-US" sz="2400" dirty="0">
                <a:latin typeface="Red Hat Display Bold"/>
                <a:ea typeface="Red Hat Display Bold"/>
                <a:cs typeface="Red Hat Display Bold"/>
                <a:sym typeface="Red Hat Display Bold"/>
              </a:rPr>
              <a:t>¿</a:t>
            </a:r>
            <a:r>
              <a:rPr lang="en-US" sz="2400" dirty="0" err="1">
                <a:latin typeface="Red Hat Display Bold"/>
                <a:ea typeface="Red Hat Display Bold"/>
                <a:cs typeface="Red Hat Display Bold"/>
                <a:sym typeface="Red Hat Display Bold"/>
              </a:rPr>
              <a:t>Qué</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utilidad</a:t>
            </a:r>
            <a:r>
              <a:rPr lang="en-US" sz="2400" dirty="0">
                <a:latin typeface="Red Hat Display Bold"/>
                <a:ea typeface="Red Hat Display Bold"/>
                <a:cs typeface="Red Hat Display Bold"/>
                <a:sym typeface="Red Hat Display Bold"/>
              </a:rPr>
              <a:t> le </a:t>
            </a:r>
            <a:r>
              <a:rPr lang="en-US" sz="2400" dirty="0" err="1">
                <a:latin typeface="Red Hat Display Bold"/>
                <a:ea typeface="Red Hat Display Bold"/>
                <a:cs typeface="Red Hat Display Bold"/>
                <a:sym typeface="Red Hat Display Bold"/>
              </a:rPr>
              <a:t>dariais</a:t>
            </a:r>
            <a:r>
              <a:rPr lang="en-US" sz="2400" dirty="0">
                <a:latin typeface="Red Hat Display Bold"/>
                <a:ea typeface="Red Hat Display Bold"/>
                <a:cs typeface="Red Hat Display Bold"/>
                <a:sym typeface="Red Hat Display Bold"/>
              </a:rPr>
              <a:t> </a:t>
            </a:r>
            <a:r>
              <a:rPr lang="en-US" sz="2400" dirty="0" err="1">
                <a:latin typeface="Red Hat Display Bold"/>
                <a:ea typeface="Red Hat Display Bold"/>
                <a:cs typeface="Red Hat Display Bold"/>
                <a:sym typeface="Red Hat Display Bold"/>
              </a:rPr>
              <a:t>vosotros</a:t>
            </a:r>
            <a:r>
              <a:rPr lang="en-US" sz="2400" dirty="0">
                <a:latin typeface="Red Hat Display Bold"/>
                <a:ea typeface="Red Hat Display Bold"/>
                <a:cs typeface="Red Hat Display Bold"/>
                <a:sym typeface="Red Hat Display Bold"/>
              </a:rPr>
              <a:t> a la </a:t>
            </a:r>
            <a:r>
              <a:rPr lang="en-US" sz="2400">
                <a:latin typeface="Red Hat Display Bold"/>
                <a:ea typeface="Red Hat Display Bold"/>
                <a:cs typeface="Red Hat Display Bold"/>
                <a:sym typeface="Red Hat Display Bold"/>
              </a:rPr>
              <a:t>plataforma</a:t>
            </a:r>
            <a:r>
              <a:rPr lang="en-US" sz="2400" dirty="0">
                <a:latin typeface="Red Hat Display Bold"/>
                <a:ea typeface="Red Hat Display Bold"/>
                <a:cs typeface="Red Hat Display Bold"/>
                <a:sym typeface="Red Hat Display Bold"/>
              </a:rPr>
              <a:t>? </a:t>
            </a:r>
          </a:p>
          <a:p>
            <a:pPr marL="342900" indent="-342900">
              <a:lnSpc>
                <a:spcPts val="3524"/>
              </a:lnSpc>
              <a:buFont typeface="Arial" panose="020B0604020202020204" pitchFamily="34" charset="0"/>
              <a:buChar char="•"/>
            </a:pPr>
            <a:endParaRPr lang="en-US" sz="2400" dirty="0">
              <a:latin typeface="Red Hat Display Bold"/>
              <a:ea typeface="Red Hat Display Bold"/>
              <a:cs typeface="Red Hat Display Bold"/>
              <a:sym typeface="Red Hat Display Bold"/>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8C82935A-EA7F-614A-DE51-6FA60DB7685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7EE15801-6FDF-FB5C-1ACD-2E860739EFB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6A23C8B7-A4F7-9A29-CCD2-7C9D586BC04D}"/>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2764BB21-01D4-D143-FE16-B5BE4F7B6B38}"/>
              </a:ext>
            </a:extLst>
          </p:cNvPr>
          <p:cNvSpPr txBox="1"/>
          <p:nvPr/>
        </p:nvSpPr>
        <p:spPr>
          <a:xfrm>
            <a:off x="603504" y="288963"/>
            <a:ext cx="9951646" cy="523220"/>
          </a:xfrm>
          <a:prstGeom prst="rect">
            <a:avLst/>
          </a:prstGeom>
          <a:noFill/>
        </p:spPr>
        <p:txBody>
          <a:bodyPr wrap="square">
            <a:spAutoFit/>
          </a:bodyPr>
          <a:lstStyle/>
          <a:p>
            <a:r>
              <a:rPr lang="es-ES" sz="2800" b="1" spc="-5" dirty="0">
                <a:solidFill>
                  <a:srgbClr val="154097"/>
                </a:solidFill>
                <a:highlight>
                  <a:srgbClr val="FFFF00"/>
                </a:highlight>
                <a:latin typeface="Montserrat" panose="020B0604020202020204" charset="0"/>
                <a:ea typeface="+mj-ea"/>
              </a:rPr>
              <a:t>MENTIMETER</a:t>
            </a:r>
            <a:endParaRPr lang="en-US" sz="2800" dirty="0">
              <a:solidFill>
                <a:srgbClr val="154097"/>
              </a:solidFill>
              <a:highlight>
                <a:srgbClr val="FFFF00"/>
              </a:highlight>
              <a:latin typeface="Montserrat" panose="00000500000000000000" pitchFamily="2" charset="0"/>
            </a:endParaRPr>
          </a:p>
        </p:txBody>
      </p:sp>
    </p:spTree>
    <p:extLst>
      <p:ext uri="{BB962C8B-B14F-4D97-AF65-F5344CB8AC3E}">
        <p14:creationId xmlns:p14="http://schemas.microsoft.com/office/powerpoint/2010/main" val="1852993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9801A6-3078-DC93-33DE-A78E72922B5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8B48AAAC-AB4B-EDD3-EA9A-B412909F9E60}"/>
              </a:ext>
            </a:extLst>
          </p:cNvPr>
          <p:cNvSpPr txBox="1"/>
          <p:nvPr/>
        </p:nvSpPr>
        <p:spPr>
          <a:xfrm>
            <a:off x="982930" y="822673"/>
            <a:ext cx="9062980" cy="738664"/>
          </a:xfrm>
          <a:prstGeom prst="rect">
            <a:avLst/>
          </a:prstGeom>
        </p:spPr>
        <p:txBody>
          <a:bodyPr wrap="square" lIns="0" tIns="0" rIns="0" bIns="0" rtlCol="0" anchor="t">
            <a:spAutoFit/>
          </a:bodyPr>
          <a:lstStyle/>
          <a:p>
            <a:pPr algn="ctr"/>
            <a:r>
              <a:rPr lang="es-ES" sz="2400" b="1" dirty="0">
                <a:solidFill>
                  <a:srgbClr val="FF0000"/>
                </a:solidFill>
              </a:rPr>
              <a:t>Testimonio de una empresa de desarrollo de software </a:t>
            </a:r>
            <a:r>
              <a:rPr lang="es-ES" sz="2400" b="1" dirty="0" err="1">
                <a:solidFill>
                  <a:srgbClr val="FF0000"/>
                </a:solidFill>
              </a:rPr>
              <a:t>Ziemann</a:t>
            </a:r>
            <a:r>
              <a:rPr lang="es-ES" sz="2400" b="1" dirty="0">
                <a:solidFill>
                  <a:srgbClr val="FF0000"/>
                </a:solidFill>
              </a:rPr>
              <a:t> IT </a:t>
            </a:r>
            <a:r>
              <a:rPr lang="es-ES" sz="2400" b="1" dirty="0" err="1">
                <a:solidFill>
                  <a:srgbClr val="FF0000"/>
                </a:solidFill>
              </a:rPr>
              <a:t>Solutions</a:t>
            </a:r>
            <a:endParaRPr lang="es-ES" sz="2400" dirty="0">
              <a:solidFill>
                <a:srgbClr val="FF0000"/>
              </a:solidFill>
            </a:endParaRP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8959B653-87B4-4002-C336-9144DDA6DE2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36297DA2-184A-41BD-933D-FD042559B50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4F36692C-D711-4CDA-51C8-806F3F34890E}"/>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AF62A013-821D-1A93-2FA2-5CD5B7934941}"/>
              </a:ext>
            </a:extLst>
          </p:cNvPr>
          <p:cNvSpPr txBox="1"/>
          <p:nvPr/>
        </p:nvSpPr>
        <p:spPr>
          <a:xfrm>
            <a:off x="585216" y="287179"/>
            <a:ext cx="9951646" cy="954107"/>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4- ¿Utilidades de IMPAWATT?</a:t>
            </a:r>
            <a:endParaRPr lang="en-US" sz="2800" dirty="0">
              <a:solidFill>
                <a:srgbClr val="154097"/>
              </a:solidFill>
              <a:latin typeface="Montserrat" panose="00000500000000000000" pitchFamily="2" charset="0"/>
            </a:endParaRPr>
          </a:p>
          <a:p>
            <a:pPr algn="ctr"/>
            <a:endParaRPr lang="en-US" sz="2800" dirty="0">
              <a:solidFill>
                <a:srgbClr val="154097"/>
              </a:solidFill>
              <a:latin typeface="Montserrat" panose="00000500000000000000" pitchFamily="2" charset="0"/>
            </a:endParaRPr>
          </a:p>
        </p:txBody>
      </p:sp>
      <p:pic>
        <p:nvPicPr>
          <p:cNvPr id="4" name="Grafik 1">
            <a:extLst>
              <a:ext uri="{FF2B5EF4-FFF2-40B4-BE49-F238E27FC236}">
                <a16:creationId xmlns:a16="http://schemas.microsoft.com/office/drawing/2014/main" id="{97ED9DE2-28CC-EF84-BD8D-0BDE91ECFB9A}"/>
              </a:ext>
            </a:extLst>
          </p:cNvPr>
          <p:cNvPicPr>
            <a:picLocks noChangeAspect="1"/>
          </p:cNvPicPr>
          <p:nvPr/>
        </p:nvPicPr>
        <p:blipFill>
          <a:blip r:embed="rId5"/>
          <a:srcRect l="12907" t="31217"/>
          <a:stretch/>
        </p:blipFill>
        <p:spPr>
          <a:xfrm>
            <a:off x="1078795" y="1794515"/>
            <a:ext cx="5017205" cy="2971816"/>
          </a:xfrm>
          <a:prstGeom prst="rect">
            <a:avLst/>
          </a:prstGeom>
        </p:spPr>
      </p:pic>
      <p:sp>
        <p:nvSpPr>
          <p:cNvPr id="6" name="CuadroTexto 5">
            <a:extLst>
              <a:ext uri="{FF2B5EF4-FFF2-40B4-BE49-F238E27FC236}">
                <a16:creationId xmlns:a16="http://schemas.microsoft.com/office/drawing/2014/main" id="{36CAB9F0-81B6-CFAA-1855-86B9A8FAC419}"/>
              </a:ext>
            </a:extLst>
          </p:cNvPr>
          <p:cNvSpPr txBox="1"/>
          <p:nvPr/>
        </p:nvSpPr>
        <p:spPr>
          <a:xfrm>
            <a:off x="6314799" y="1995270"/>
            <a:ext cx="5299587" cy="2554545"/>
          </a:xfrm>
          <a:prstGeom prst="rect">
            <a:avLst/>
          </a:prstGeom>
          <a:noFill/>
        </p:spPr>
        <p:txBody>
          <a:bodyPr wrap="square">
            <a:spAutoFit/>
          </a:bodyPr>
          <a:lstStyle/>
          <a:p>
            <a:pPr algn="just"/>
            <a:r>
              <a:rPr lang="es-ES" sz="1600" dirty="0"/>
              <a:t>La PYME </a:t>
            </a:r>
            <a:r>
              <a:rPr lang="es-ES" sz="1600" i="1" dirty="0" err="1"/>
              <a:t>Ziemann</a:t>
            </a:r>
            <a:r>
              <a:rPr lang="es-ES" sz="1600" i="1" dirty="0"/>
              <a:t> IT </a:t>
            </a:r>
            <a:r>
              <a:rPr lang="es-ES" sz="1600" i="1" dirty="0" err="1"/>
              <a:t>solutions</a:t>
            </a:r>
            <a:r>
              <a:rPr lang="es-ES" sz="1600" i="1" dirty="0"/>
              <a:t> </a:t>
            </a:r>
            <a:r>
              <a:rPr lang="es-ES" sz="1600" dirty="0"/>
              <a:t>está situada en Múnich (Alemania) y ofrece soluciones informáticas en el sector sanitario. La empresa participó en el proyecto </a:t>
            </a:r>
            <a:r>
              <a:rPr lang="es-ES" sz="1600" dirty="0" err="1"/>
              <a:t>Impawatt</a:t>
            </a:r>
            <a:r>
              <a:rPr lang="es-ES" sz="1600" dirty="0"/>
              <a:t> y sigue utilizando la plataforma. El director general, </a:t>
            </a:r>
            <a:r>
              <a:rPr lang="es-ES" sz="1600" dirty="0" err="1"/>
              <a:t>Florian</a:t>
            </a:r>
            <a:r>
              <a:rPr lang="es-ES" sz="1600" dirty="0"/>
              <a:t> </a:t>
            </a:r>
            <a:r>
              <a:rPr lang="es-ES" sz="1600" dirty="0" err="1"/>
              <a:t>Ziemann</a:t>
            </a:r>
            <a:r>
              <a:rPr lang="es-ES" sz="1600" dirty="0"/>
              <a:t>, se benefició de una visita in situ de expertos en energía para identificar posibles mejoras de la eficiencia energética. Como seguimiento, </a:t>
            </a:r>
            <a:r>
              <a:rPr lang="es-ES" sz="1600" dirty="0" err="1"/>
              <a:t>Florian</a:t>
            </a:r>
            <a:r>
              <a:rPr lang="es-ES" sz="1600" dirty="0"/>
              <a:t> utilizó la plataforma para aumentar sus conocimientos sobre sistemas de iluminación y calefacción eficientes, ya que en la oficina se detectaron carencias en ambos temas. </a:t>
            </a:r>
          </a:p>
        </p:txBody>
      </p:sp>
      <p:sp>
        <p:nvSpPr>
          <p:cNvPr id="11" name="CuadroTexto 10">
            <a:extLst>
              <a:ext uri="{FF2B5EF4-FFF2-40B4-BE49-F238E27FC236}">
                <a16:creationId xmlns:a16="http://schemas.microsoft.com/office/drawing/2014/main" id="{FF58DC5C-CB7D-C624-9A27-4019CED3BA5A}"/>
              </a:ext>
            </a:extLst>
          </p:cNvPr>
          <p:cNvSpPr txBox="1"/>
          <p:nvPr/>
        </p:nvSpPr>
        <p:spPr>
          <a:xfrm>
            <a:off x="443431" y="4891503"/>
            <a:ext cx="11170955" cy="1323439"/>
          </a:xfrm>
          <a:prstGeom prst="rect">
            <a:avLst/>
          </a:prstGeom>
          <a:noFill/>
        </p:spPr>
        <p:txBody>
          <a:bodyPr wrap="square">
            <a:spAutoFit/>
          </a:bodyPr>
          <a:lstStyle/>
          <a:p>
            <a:pPr algn="just"/>
            <a:r>
              <a:rPr lang="es-ES" sz="1600" i="1" dirty="0"/>
              <a:t>La plataforma ofrece información básica útil, mejores prácticas y presentaciones en </a:t>
            </a:r>
            <a:r>
              <a:rPr lang="es-ES" sz="1600" i="1" dirty="0" err="1"/>
              <a:t>Powerpoint</a:t>
            </a:r>
            <a:r>
              <a:rPr lang="es-ES" sz="1600" i="1" dirty="0"/>
              <a:t> que utilicé para encontrar las mejores soluciones.</a:t>
            </a:r>
            <a:r>
              <a:rPr lang="es-ES" sz="1600" dirty="0"/>
              <a:t> </a:t>
            </a:r>
            <a:r>
              <a:rPr lang="es-ES" sz="1600" i="1" dirty="0"/>
              <a:t>También he comprobado mis conocimientos y los de mis empleados jugando con la sección de preguntas y respuestas, que ha sido muy divertida.</a:t>
            </a:r>
            <a:r>
              <a:rPr lang="es-ES" sz="1600" dirty="0"/>
              <a:t> </a:t>
            </a:r>
            <a:r>
              <a:rPr lang="es-ES" sz="1600" i="1" dirty="0"/>
              <a:t>Además</a:t>
            </a:r>
            <a:r>
              <a:rPr lang="es-ES" sz="1600" b="1" i="1" dirty="0"/>
              <a:t>, introduje el consumo de energía de la oficina en la sección de seguimiento de la plataforma para comprobar el éxito de las medidas que apliqué, por ejemplo, el cambio de iluminación y el apagado de aparatos y monitores, que supuso un ahorro de electricidad del 20 por ciento</a:t>
            </a:r>
            <a:r>
              <a:rPr lang="es-ES" sz="1600" i="1" dirty="0"/>
              <a:t>».</a:t>
            </a:r>
            <a:r>
              <a:rPr lang="es-ES" sz="1600" dirty="0"/>
              <a:t> - </a:t>
            </a:r>
            <a:r>
              <a:rPr lang="es-ES" sz="1600" dirty="0" err="1"/>
              <a:t>Florian</a:t>
            </a:r>
            <a:endParaRPr lang="es-ES" sz="1600" dirty="0"/>
          </a:p>
        </p:txBody>
      </p:sp>
    </p:spTree>
    <p:extLst>
      <p:ext uri="{BB962C8B-B14F-4D97-AF65-F5344CB8AC3E}">
        <p14:creationId xmlns:p14="http://schemas.microsoft.com/office/powerpoint/2010/main" val="187471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DC13BD0-1AEC-008C-1E44-99DC4313881C}"/>
              </a:ext>
            </a:extLst>
          </p:cNvPr>
          <p:cNvSpPr>
            <a:spLocks noGrp="1"/>
          </p:cNvSpPr>
          <p:nvPr>
            <p:ph type="title"/>
          </p:nvPr>
        </p:nvSpPr>
        <p:spPr>
          <a:xfrm>
            <a:off x="838200" y="2766218"/>
            <a:ext cx="10515600" cy="1325563"/>
          </a:xfrm>
        </p:spPr>
        <p:txBody>
          <a:bodyPr/>
          <a:lstStyle/>
          <a:p>
            <a:r>
              <a:rPr lang="es-ES" dirty="0">
                <a:solidFill>
                  <a:srgbClr val="0070C0"/>
                </a:solidFill>
              </a:rPr>
              <a:t>¡MUCHAS GRACIAS POR SU ATENCIÓN!</a:t>
            </a:r>
          </a:p>
        </p:txBody>
      </p:sp>
      <p:pic>
        <p:nvPicPr>
          <p:cNvPr id="3" name="Immagine 4" descr="Immagine che contiene Carattere, logo, simbolo, Elementi grafici&#10;&#10;Descrizione generata automaticamente">
            <a:extLst>
              <a:ext uri="{FF2B5EF4-FFF2-40B4-BE49-F238E27FC236}">
                <a16:creationId xmlns:a16="http://schemas.microsoft.com/office/drawing/2014/main" id="{C514908B-5F52-3EBC-1FAF-C96ACCD621F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271800" y="136525"/>
            <a:ext cx="1177880" cy="1213866"/>
          </a:xfrm>
          <a:prstGeom prst="rect">
            <a:avLst/>
          </a:prstGeom>
        </p:spPr>
      </p:pic>
      <p:pic>
        <p:nvPicPr>
          <p:cNvPr id="4" name="Picture 2" descr="Text&#10;&#10;Description automatically generated with low confidence">
            <a:extLst>
              <a:ext uri="{FF2B5EF4-FFF2-40B4-BE49-F238E27FC236}">
                <a16:creationId xmlns:a16="http://schemas.microsoft.com/office/drawing/2014/main" id="{17AA368D-3F7B-37A3-F39D-E35C3588EB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95156" y="5369406"/>
            <a:ext cx="3954524" cy="905537"/>
          </a:xfrm>
          <a:prstGeom prst="rect">
            <a:avLst/>
          </a:prstGeom>
        </p:spPr>
      </p:pic>
      <p:pic>
        <p:nvPicPr>
          <p:cNvPr id="7" name="Imagen 6">
            <a:extLst>
              <a:ext uri="{FF2B5EF4-FFF2-40B4-BE49-F238E27FC236}">
                <a16:creationId xmlns:a16="http://schemas.microsoft.com/office/drawing/2014/main" id="{E75297D0-435A-7E1C-F998-0D8472ABB1D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2137" y="5558360"/>
            <a:ext cx="2207533" cy="653148"/>
          </a:xfrm>
          <a:prstGeom prst="rect">
            <a:avLst/>
          </a:prstGeom>
          <a:noFill/>
          <a:ln>
            <a:noFill/>
          </a:ln>
          <a:effectLst/>
        </p:spPr>
      </p:pic>
    </p:spTree>
    <p:extLst>
      <p:ext uri="{BB962C8B-B14F-4D97-AF65-F5344CB8AC3E}">
        <p14:creationId xmlns:p14="http://schemas.microsoft.com/office/powerpoint/2010/main" val="19103396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0815E2C-0599-B60E-69AC-9228362C507D}"/>
              </a:ext>
            </a:extLst>
          </p:cNvPr>
          <p:cNvSpPr>
            <a:spLocks noGrp="1"/>
          </p:cNvSpPr>
          <p:nvPr>
            <p:ph type="sldNum" sz="quarter" idx="12"/>
          </p:nvPr>
        </p:nvSpPr>
        <p:spPr>
          <a:xfrm>
            <a:off x="8359140" y="6356351"/>
            <a:ext cx="2468880" cy="365125"/>
          </a:xfrm>
          <a:prstGeom prst="rect">
            <a:avLst/>
          </a:prstGeom>
        </p:spPr>
        <p:txBody>
          <a:bodyPr vert="horz" lIns="82296" tIns="41148" rIns="82296" bIns="41148" rtlCol="0" anchor="ctr"/>
          <a:lstStyle>
            <a:defPPr>
              <a:defRPr lang="es"/>
            </a:defPPr>
            <a:lvl1pPr marL="0" algn="r" defTabSz="822960" rtl="0" eaLnBrk="1" latinLnBrk="0" hangingPunct="1">
              <a:defRPr sz="1080" kern="1200">
                <a:solidFill>
                  <a:schemeClr val="tx1">
                    <a:tint val="75000"/>
                  </a:schemeClr>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a:lstStyle>
          <a:p>
            <a:fld id="{00000000-1234-1234-1234-123412341234}" type="slidenum">
              <a:rPr lang="en" smtClean="0"/>
              <a:pPr/>
              <a:t>4</a:t>
            </a:fld>
            <a:endParaRPr lang="en"/>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9968ADA5-E208-394E-8887-2AF25616A7B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95145" y="1"/>
            <a:ext cx="1300038" cy="1300038"/>
          </a:xfrm>
          <a:prstGeom prst="rect">
            <a:avLst/>
          </a:prstGeom>
        </p:spPr>
      </p:pic>
      <p:grpSp>
        <p:nvGrpSpPr>
          <p:cNvPr id="5" name="Group 2">
            <a:extLst>
              <a:ext uri="{FF2B5EF4-FFF2-40B4-BE49-F238E27FC236}">
                <a16:creationId xmlns:a16="http://schemas.microsoft.com/office/drawing/2014/main" id="{657080E0-1438-97E4-5332-23C7AE29EFB4}"/>
              </a:ext>
            </a:extLst>
          </p:cNvPr>
          <p:cNvGrpSpPr/>
          <p:nvPr/>
        </p:nvGrpSpPr>
        <p:grpSpPr>
          <a:xfrm>
            <a:off x="711218" y="311641"/>
            <a:ext cx="350434" cy="2232509"/>
            <a:chOff x="0" y="0"/>
            <a:chExt cx="1098832" cy="3479800"/>
          </a:xfrm>
          <a:solidFill>
            <a:schemeClr val="accent1">
              <a:lumMod val="75000"/>
            </a:schemeClr>
          </a:solidFill>
        </p:grpSpPr>
        <p:sp>
          <p:nvSpPr>
            <p:cNvPr id="8" name="Freeform 3">
              <a:extLst>
                <a:ext uri="{FF2B5EF4-FFF2-40B4-BE49-F238E27FC236}">
                  <a16:creationId xmlns:a16="http://schemas.microsoft.com/office/drawing/2014/main" id="{587AD695-DD5A-C1CC-3B8E-D201C52FE3D3}"/>
                </a:ext>
              </a:extLst>
            </p:cNvPr>
            <p:cNvSpPr/>
            <p:nvPr/>
          </p:nvSpPr>
          <p:spPr>
            <a:xfrm>
              <a:off x="0" y="0"/>
              <a:ext cx="1098832" cy="3479800"/>
            </a:xfrm>
            <a:custGeom>
              <a:avLst/>
              <a:gdLst/>
              <a:ahLst/>
              <a:cxnLst/>
              <a:rect l="l" t="t" r="r" b="b"/>
              <a:pathLst>
                <a:path w="1098832" h="3479800">
                  <a:moveTo>
                    <a:pt x="0" y="0"/>
                  </a:moveTo>
                  <a:lnTo>
                    <a:pt x="1098832" y="0"/>
                  </a:lnTo>
                  <a:lnTo>
                    <a:pt x="1098832" y="3479800"/>
                  </a:lnTo>
                  <a:lnTo>
                    <a:pt x="0" y="3479800"/>
                  </a:lnTo>
                  <a:close/>
                </a:path>
              </a:pathLst>
            </a:custGeom>
            <a:grpFill/>
          </p:spPr>
          <p:txBody>
            <a:bodyPr/>
            <a:ls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BE" sz="1620"/>
            </a:p>
          </p:txBody>
        </p:sp>
      </p:grpSp>
      <p:sp>
        <p:nvSpPr>
          <p:cNvPr id="10" name="QuadreDeText 9">
            <a:extLst>
              <a:ext uri="{FF2B5EF4-FFF2-40B4-BE49-F238E27FC236}">
                <a16:creationId xmlns:a16="http://schemas.microsoft.com/office/drawing/2014/main" id="{992DC2DD-05F4-B165-F30F-1299F28276F8}"/>
              </a:ext>
            </a:extLst>
          </p:cNvPr>
          <p:cNvSpPr txBox="1"/>
          <p:nvPr/>
        </p:nvSpPr>
        <p:spPr>
          <a:xfrm>
            <a:off x="1308728" y="176937"/>
            <a:ext cx="8886416" cy="1089529"/>
          </a:xfrm>
          <a:prstGeom prst="rect">
            <a:avLst/>
          </a:prstGeom>
          <a:noFill/>
        </p:spPr>
        <p:txBody>
          <a:bodyPr wrap="square">
            <a:spAutoFit/>
          </a:bodyPr>
          <a:lstStyle/>
          <a:p>
            <a:pPr algn="ctr"/>
            <a:r>
              <a:rPr lang="es-ES" sz="3240" b="1" spc="-5" dirty="0">
                <a:solidFill>
                  <a:srgbClr val="154097"/>
                </a:solidFill>
                <a:latin typeface="Montserrat" panose="020B0604020202020204" charset="0"/>
                <a:ea typeface="+mj-ea"/>
              </a:rPr>
              <a:t>1-Introducción: Proyecto europeo EE4HORECA</a:t>
            </a:r>
            <a:endParaRPr lang="en-US" sz="3240" dirty="0">
              <a:solidFill>
                <a:srgbClr val="154097"/>
              </a:solidFill>
              <a:latin typeface="Montserrat" panose="00000500000000000000" pitchFamily="2" charset="0"/>
            </a:endParaRPr>
          </a:p>
        </p:txBody>
      </p:sp>
      <p:pic>
        <p:nvPicPr>
          <p:cNvPr id="12" name="Imagen 23">
            <a:extLst>
              <a:ext uri="{FF2B5EF4-FFF2-40B4-BE49-F238E27FC236}">
                <a16:creationId xmlns:a16="http://schemas.microsoft.com/office/drawing/2014/main" id="{D0FF6529-7F34-F021-6DE7-ED72B9E46DC5}"/>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347624" y="6402187"/>
            <a:ext cx="1074814" cy="318008"/>
          </a:xfrm>
          <a:prstGeom prst="rect">
            <a:avLst/>
          </a:prstGeom>
          <a:noFill/>
          <a:ln>
            <a:noFill/>
          </a:ln>
          <a:effectLst/>
        </p:spPr>
      </p:pic>
      <p:graphicFrame>
        <p:nvGraphicFramePr>
          <p:cNvPr id="9" name="Diagrama 8">
            <a:extLst>
              <a:ext uri="{FF2B5EF4-FFF2-40B4-BE49-F238E27FC236}">
                <a16:creationId xmlns:a16="http://schemas.microsoft.com/office/drawing/2014/main" id="{A711A309-6616-E082-DAFD-5756CB31FE57}"/>
              </a:ext>
            </a:extLst>
          </p:cNvPr>
          <p:cNvGraphicFramePr/>
          <p:nvPr>
            <p:extLst>
              <p:ext uri="{D42A27DB-BD31-4B8C-83A1-F6EECF244321}">
                <p14:modId xmlns:p14="http://schemas.microsoft.com/office/powerpoint/2010/main" val="2207068762"/>
              </p:ext>
            </p:extLst>
          </p:nvPr>
        </p:nvGraphicFramePr>
        <p:xfrm>
          <a:off x="1308728" y="1623176"/>
          <a:ext cx="10029259" cy="24395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6" name="Diagrama 5">
            <a:extLst>
              <a:ext uri="{FF2B5EF4-FFF2-40B4-BE49-F238E27FC236}">
                <a16:creationId xmlns:a16="http://schemas.microsoft.com/office/drawing/2014/main" id="{DF33D759-7559-E395-0EAC-8154AEBB8724}"/>
              </a:ext>
            </a:extLst>
          </p:cNvPr>
          <p:cNvGraphicFramePr/>
          <p:nvPr/>
        </p:nvGraphicFramePr>
        <p:xfrm>
          <a:off x="1863159" y="4663644"/>
          <a:ext cx="8331985" cy="109175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Tree>
    <p:extLst>
      <p:ext uri="{BB962C8B-B14F-4D97-AF65-F5344CB8AC3E}">
        <p14:creationId xmlns:p14="http://schemas.microsoft.com/office/powerpoint/2010/main" val="3137793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 ¿QUÉ ES IMPAWATT?</a:t>
            </a:r>
          </a:p>
        </p:txBody>
      </p:sp>
      <p:sp>
        <p:nvSpPr>
          <p:cNvPr id="4" name="TextBox 4"/>
          <p:cNvSpPr txBox="1"/>
          <p:nvPr/>
        </p:nvSpPr>
        <p:spPr>
          <a:xfrm>
            <a:off x="938490" y="1863058"/>
            <a:ext cx="10315020" cy="1565942"/>
          </a:xfrm>
          <a:prstGeom prst="rect">
            <a:avLst/>
          </a:prstGeom>
        </p:spPr>
        <p:txBody>
          <a:bodyPr lIns="0" tIns="0" rIns="0" bIns="0" rtlCol="0" anchor="t">
            <a:spAutoFit/>
          </a:bodyPr>
          <a:lstStyle/>
          <a:p>
            <a:pPr algn="just">
              <a:lnSpc>
                <a:spcPts val="3108"/>
              </a:lnSpc>
            </a:pPr>
            <a:r>
              <a:rPr lang="es-ES" sz="2200" b="1" dirty="0">
                <a:solidFill>
                  <a:schemeClr val="accent1"/>
                </a:solidFill>
                <a:latin typeface="Red Hat Display"/>
                <a:ea typeface="Red Hat Display"/>
                <a:cs typeface="Red Hat Display"/>
                <a:sym typeface="Red Hat Display"/>
              </a:rPr>
              <a:t>IMPAWATT</a:t>
            </a:r>
            <a:r>
              <a:rPr lang="es-ES" sz="2200" b="1" dirty="0">
                <a:solidFill>
                  <a:schemeClr val="accent6"/>
                </a:solidFill>
                <a:latin typeface="Red Hat Display"/>
                <a:ea typeface="Red Hat Display"/>
                <a:cs typeface="Red Hat Display"/>
                <a:sym typeface="Red Hat Display"/>
              </a:rPr>
              <a:t> </a:t>
            </a:r>
            <a:r>
              <a:rPr lang="es-ES" sz="2200" dirty="0">
                <a:solidFill>
                  <a:srgbClr val="000000"/>
                </a:solidFill>
                <a:latin typeface="Red Hat Display"/>
                <a:ea typeface="Red Hat Display"/>
                <a:cs typeface="Red Hat Display"/>
                <a:sym typeface="Red Hat Display"/>
              </a:rPr>
              <a:t>es una plataforma de e-learning y conocimiento desarrollado como un portal en línea con un motor de búsqueda inteligente de distintos materiales y herramientas de formación para el desarrollo de capacidades y la formación del personal adaptados a los distintos sectores de las empresas.</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66C624B6-EF0D-A1C0-1D1C-F16DE3544C8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83117C70-F54B-5856-E675-DFE9DCCEB94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6EC7C373-9822-3432-D9AA-9BDF8033ADA6}"/>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03A3C204-96C7-9DF1-C953-59685AEB9258}"/>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1- Introducción: Proyecto europeo EE4HORECA</a:t>
            </a:r>
            <a:endParaRPr lang="en-US" sz="2800" dirty="0">
              <a:solidFill>
                <a:srgbClr val="154097"/>
              </a:solidFill>
              <a:latin typeface="Montserrat" panose="00000500000000000000" pitchFamily="2" charset="0"/>
            </a:endParaRPr>
          </a:p>
        </p:txBody>
      </p:sp>
      <p:sp>
        <p:nvSpPr>
          <p:cNvPr id="6" name="CuadroTexto 5">
            <a:extLst>
              <a:ext uri="{FF2B5EF4-FFF2-40B4-BE49-F238E27FC236}">
                <a16:creationId xmlns:a16="http://schemas.microsoft.com/office/drawing/2014/main" id="{EF969CFA-8253-B0B3-B59A-C65643A7BE88}"/>
              </a:ext>
            </a:extLst>
          </p:cNvPr>
          <p:cNvSpPr txBox="1"/>
          <p:nvPr/>
        </p:nvSpPr>
        <p:spPr>
          <a:xfrm>
            <a:off x="778528" y="5240697"/>
            <a:ext cx="10643910" cy="400110"/>
          </a:xfrm>
          <a:prstGeom prst="rect">
            <a:avLst/>
          </a:prstGeom>
          <a:noFill/>
        </p:spPr>
        <p:txBody>
          <a:bodyPr wrap="square">
            <a:spAutoFit/>
          </a:bodyPr>
          <a:lstStyle/>
          <a:p>
            <a:r>
              <a:rPr lang="es-ES" sz="2000" b="1" dirty="0">
                <a:solidFill>
                  <a:schemeClr val="accent1"/>
                </a:solidFill>
                <a:latin typeface="Red Hat Display"/>
              </a:rPr>
              <a:t>Objetivo:</a:t>
            </a:r>
            <a:r>
              <a:rPr lang="es-ES" sz="2000" b="1" dirty="0">
                <a:solidFill>
                  <a:schemeClr val="accent6"/>
                </a:solidFill>
                <a:latin typeface="Red Hat Display"/>
              </a:rPr>
              <a:t> </a:t>
            </a:r>
            <a:r>
              <a:rPr lang="es-ES" sz="2000" dirty="0">
                <a:latin typeface="Red Hat Display"/>
              </a:rPr>
              <a:t>aumentar las medidas de eficiencia energética y la aplicación de inversiones en la industria.</a:t>
            </a:r>
          </a:p>
        </p:txBody>
      </p:sp>
      <p:pic>
        <p:nvPicPr>
          <p:cNvPr id="1026" name="Picture 2" descr="IMPAWATT Logo">
            <a:extLst>
              <a:ext uri="{FF2B5EF4-FFF2-40B4-BE49-F238E27FC236}">
                <a16:creationId xmlns:a16="http://schemas.microsoft.com/office/drawing/2014/main" id="{180B43BE-5BF7-7A16-A457-182EA692D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573" y="3802678"/>
            <a:ext cx="6782824" cy="102496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0BA59-5484-273D-9D47-5D3F6C2D63B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AA836344-3DDF-F330-3E8F-4CB7551D13FB}"/>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TEMÁTICAS</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6AFD9CFF-70A5-BC86-C510-428DF44ABEA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CAED4439-C699-A8B5-D528-AF9F764BB26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42E61794-9F7E-178B-B5ED-111BF9A51CBB}"/>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929F3FE1-933C-37B4-832B-D853DFF4C544}"/>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2- ¿Qué ofrece IMPAWATT?</a:t>
            </a:r>
            <a:endParaRPr lang="en-US" sz="2800" dirty="0">
              <a:solidFill>
                <a:srgbClr val="154097"/>
              </a:solidFill>
              <a:latin typeface="Montserrat" panose="00000500000000000000" pitchFamily="2" charset="0"/>
            </a:endParaRPr>
          </a:p>
        </p:txBody>
      </p:sp>
      <p:sp>
        <p:nvSpPr>
          <p:cNvPr id="12" name="ZoneTexte 3">
            <a:extLst>
              <a:ext uri="{FF2B5EF4-FFF2-40B4-BE49-F238E27FC236}">
                <a16:creationId xmlns:a16="http://schemas.microsoft.com/office/drawing/2014/main" id="{C7249974-CA75-5454-2C26-49E5D01B76D8}"/>
              </a:ext>
            </a:extLst>
          </p:cNvPr>
          <p:cNvSpPr txBox="1"/>
          <p:nvPr/>
        </p:nvSpPr>
        <p:spPr>
          <a:xfrm flipH="1">
            <a:off x="418390" y="1702994"/>
            <a:ext cx="2865583" cy="400110"/>
          </a:xfrm>
          <a:prstGeom prst="rect">
            <a:avLst/>
          </a:prstGeom>
          <a:noFill/>
        </p:spPr>
        <p:txBody>
          <a:bodyPr wrap="square" rtlCol="0">
            <a:spAutoFit/>
          </a:bodyPr>
          <a:lstStyle/>
          <a:p>
            <a:r>
              <a:rPr lang="fr-FR" sz="2000" b="1" dirty="0" err="1">
                <a:latin typeface="Arial" panose="020B0604020202020204" pitchFamily="34" charset="0"/>
                <a:cs typeface="Arial" panose="020B0604020202020204" pitchFamily="34" charset="0"/>
              </a:rPr>
              <a:t>Eficiencia energética</a:t>
            </a:r>
            <a:endParaRPr lang="fr-FR" sz="2000" b="1" dirty="0">
              <a:latin typeface="Arial" panose="020B0604020202020204" pitchFamily="34" charset="0"/>
              <a:cs typeface="Arial" panose="020B0604020202020204" pitchFamily="34" charset="0"/>
            </a:endParaRPr>
          </a:p>
        </p:txBody>
      </p:sp>
      <p:sp>
        <p:nvSpPr>
          <p:cNvPr id="13" name="Espace réservé du contenu 2">
            <a:extLst>
              <a:ext uri="{FF2B5EF4-FFF2-40B4-BE49-F238E27FC236}">
                <a16:creationId xmlns:a16="http://schemas.microsoft.com/office/drawing/2014/main" id="{007348B0-31A4-14BB-7442-4217E4BB61C7}"/>
              </a:ext>
            </a:extLst>
          </p:cNvPr>
          <p:cNvSpPr txBox="1">
            <a:spLocks/>
          </p:cNvSpPr>
          <p:nvPr/>
        </p:nvSpPr>
        <p:spPr>
          <a:xfrm>
            <a:off x="204349" y="2431854"/>
            <a:ext cx="3947218" cy="3055452"/>
          </a:xfrm>
          <a:prstGeom prst="rect">
            <a:avLst/>
          </a:prstGeom>
        </p:spPr>
        <p:txBody>
          <a:bodyPr vert="horz" lIns="91440" tIns="45720" rIns="91440" bIns="45720" rtlCol="0">
            <a:noAutofit/>
          </a:bodyPr>
          <a:lstStyle>
            <a:lvl1pPr marL="0" indent="0" algn="l" defTabSz="457200" rtl="0" eaLnBrk="1" latinLnBrk="0" hangingPunct="1">
              <a:lnSpc>
                <a:spcPct val="90000"/>
              </a:lnSpc>
              <a:spcBef>
                <a:spcPts val="600"/>
              </a:spcBef>
              <a:buFont typeface="Arial" panose="020B0604020202020204" pitchFamily="34" charset="0"/>
              <a:buNone/>
              <a:defRPr lang="en-GB" sz="2400" kern="1200" dirty="0">
                <a:solidFill>
                  <a:schemeClr val="tx1">
                    <a:lumMod val="65000"/>
                    <a:lumOff val="35000"/>
                  </a:schemeClr>
                </a:solidFill>
                <a:latin typeface="Arial Unicode MS"/>
                <a:ea typeface="+mn-ea"/>
                <a:cs typeface="Arial Unicode MS"/>
              </a:defRPr>
            </a:lvl1pPr>
            <a:lvl2pPr marL="742950" indent="-285750" algn="l" defTabSz="457200" rtl="0" eaLnBrk="1" latinLnBrk="0" hangingPunct="1">
              <a:lnSpc>
                <a:spcPct val="90000"/>
              </a:lnSpc>
              <a:spcBef>
                <a:spcPct val="20000"/>
              </a:spcBef>
              <a:buFont typeface="Arial"/>
              <a:buChar char="–"/>
              <a:defRPr lang="en-GB" sz="2000" kern="1200" dirty="0">
                <a:solidFill>
                  <a:schemeClr val="tx1">
                    <a:lumMod val="65000"/>
                    <a:lumOff val="35000"/>
                  </a:schemeClr>
                </a:solidFill>
                <a:latin typeface="Arial Unicode MS"/>
                <a:ea typeface="+mn-ea"/>
                <a:cs typeface="Arial Unicode MS"/>
              </a:defRPr>
            </a:lvl2pPr>
            <a:lvl3pPr marL="1143000" indent="-228600" algn="l" defTabSz="457200" rtl="0" eaLnBrk="1" latinLnBrk="0" hangingPunct="1">
              <a:lnSpc>
                <a:spcPct val="90000"/>
              </a:lnSpc>
              <a:spcBef>
                <a:spcPct val="20000"/>
              </a:spcBef>
              <a:buFont typeface="Arial"/>
              <a:buChar char="•"/>
              <a:defRPr lang="en-GB" sz="2000" kern="1200" dirty="0">
                <a:solidFill>
                  <a:schemeClr val="tx1">
                    <a:lumMod val="65000"/>
                    <a:lumOff val="35000"/>
                  </a:schemeClr>
                </a:solidFill>
                <a:latin typeface="Arial Unicode MS"/>
                <a:ea typeface="+mn-ea"/>
                <a:cs typeface="Arial Unicode MS"/>
              </a:defRPr>
            </a:lvl3pPr>
            <a:lvl4pPr marL="1600200" indent="-228600" algn="l" defTabSz="457200" rtl="0" eaLnBrk="1" latinLnBrk="0" hangingPunct="1">
              <a:lnSpc>
                <a:spcPct val="90000"/>
              </a:lnSpc>
              <a:spcBef>
                <a:spcPct val="20000"/>
              </a:spcBef>
              <a:buFont typeface="Arial"/>
              <a:buChar char="–"/>
              <a:defRPr lang="en-GB" sz="2000" kern="1200" dirty="0">
                <a:solidFill>
                  <a:schemeClr val="tx1">
                    <a:lumMod val="65000"/>
                    <a:lumOff val="35000"/>
                  </a:schemeClr>
                </a:solidFill>
                <a:latin typeface="Arial Unicode MS"/>
                <a:ea typeface="+mn-ea"/>
                <a:cs typeface="Arial Unicode MS"/>
              </a:defRPr>
            </a:lvl4pPr>
            <a:lvl5pPr marL="2057400" indent="-228600" algn="l" defTabSz="457200" rtl="0" eaLnBrk="1" latinLnBrk="0" hangingPunct="1">
              <a:lnSpc>
                <a:spcPct val="90000"/>
              </a:lnSpc>
              <a:spcBef>
                <a:spcPct val="20000"/>
              </a:spcBef>
              <a:buFont typeface="Arial"/>
              <a:buChar char="»"/>
              <a:defRPr lang="en-US" sz="2000" kern="1200" dirty="0">
                <a:solidFill>
                  <a:schemeClr val="tx1">
                    <a:lumMod val="65000"/>
                    <a:lumOff val="35000"/>
                  </a:schemeClr>
                </a:solidFill>
                <a:latin typeface="Arial Unicode MS"/>
                <a:ea typeface="+mn-ea"/>
                <a:cs typeface="Arial Unicode MS"/>
              </a:defRPr>
            </a:lvl5pPr>
            <a:lvl6pPr marL="25146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lnSpc>
                <a:spcPct val="90000"/>
              </a:lnSpc>
              <a:spcBef>
                <a:spcPct val="20000"/>
              </a:spcBef>
              <a:buFont typeface="Arial"/>
              <a:buChar char="•"/>
              <a:defRPr sz="2000" kern="1200">
                <a:solidFill>
                  <a:schemeClr val="tx1"/>
                </a:solidFill>
                <a:latin typeface="+mn-lt"/>
                <a:ea typeface="+mn-ea"/>
                <a:cs typeface="+mn-cs"/>
              </a:defRPr>
            </a:lvl9pPr>
          </a:lstStyle>
          <a:p>
            <a:pPr marL="342900" indent="-342900">
              <a:spcAft>
                <a:spcPts val="600"/>
              </a:spcAft>
              <a:buFont typeface="Arial" panose="020B0604020202020204" pitchFamily="34" charset="0"/>
              <a:buChar char="•"/>
            </a:pPr>
            <a:r>
              <a:rPr lang="fr-FR" sz="1600" dirty="0" err="1">
                <a:solidFill>
                  <a:schemeClr val="tx1"/>
                </a:solidFill>
              </a:rPr>
              <a:t>Gestión de la energía </a:t>
            </a:r>
            <a:endParaRPr lang="en-CA" sz="1600" dirty="0">
              <a:solidFill>
                <a:schemeClr val="tx1"/>
              </a:solidFill>
            </a:endParaRPr>
          </a:p>
          <a:p>
            <a:pPr marL="342900" indent="-342900">
              <a:spcAft>
                <a:spcPts val="600"/>
              </a:spcAft>
              <a:buFont typeface="Arial" panose="020B0604020202020204" pitchFamily="34" charset="0"/>
              <a:buChar char="•"/>
            </a:pPr>
            <a:r>
              <a:rPr lang="en-CA" sz="1600" dirty="0">
                <a:solidFill>
                  <a:schemeClr val="tx1"/>
                </a:solidFill>
              </a:rPr>
              <a:t>Plantas (bombas, motores, ventiladores, aire comprimido, calor de proceso) </a:t>
            </a:r>
          </a:p>
          <a:p>
            <a:pPr marL="342900" indent="-342900">
              <a:spcAft>
                <a:spcPts val="600"/>
              </a:spcAft>
              <a:buFont typeface="Arial" panose="020B0604020202020204" pitchFamily="34" charset="0"/>
              <a:buChar char="•"/>
            </a:pPr>
            <a:r>
              <a:rPr lang="en-CA" sz="1600" dirty="0">
                <a:solidFill>
                  <a:schemeClr val="tx1"/>
                </a:solidFill>
              </a:rPr>
              <a:t>Edificio (calefacción y refrigeración, envolvente, ventilación, SGE)</a:t>
            </a:r>
          </a:p>
          <a:p>
            <a:pPr marL="342900" indent="-342900">
              <a:spcAft>
                <a:spcPts val="600"/>
              </a:spcAft>
              <a:buFont typeface="Arial" panose="020B0604020202020204" pitchFamily="34" charset="0"/>
              <a:buChar char="•"/>
            </a:pPr>
            <a:r>
              <a:rPr lang="en-CA" sz="1600" dirty="0">
                <a:solidFill>
                  <a:schemeClr val="tx1"/>
                </a:solidFill>
              </a:rPr>
              <a:t>Sistemas de iluminación</a:t>
            </a:r>
          </a:p>
          <a:p>
            <a:pPr marL="342900" indent="-342900">
              <a:spcAft>
                <a:spcPts val="600"/>
              </a:spcAft>
              <a:buFont typeface="Arial" panose="020B0604020202020204" pitchFamily="34" charset="0"/>
              <a:buChar char="•"/>
            </a:pPr>
            <a:r>
              <a:rPr lang="en-CA" sz="1600" dirty="0">
                <a:solidFill>
                  <a:schemeClr val="tx1"/>
                </a:solidFill>
              </a:rPr>
              <a:t>Movilidad</a:t>
            </a:r>
          </a:p>
          <a:p>
            <a:pPr marL="342900" indent="-342900">
              <a:spcAft>
                <a:spcPts val="600"/>
              </a:spcAft>
              <a:buFont typeface="Arial" panose="020B0604020202020204" pitchFamily="34" charset="0"/>
              <a:buChar char="•"/>
            </a:pPr>
            <a:r>
              <a:rPr lang="en-CA" sz="1600" dirty="0" err="1">
                <a:solidFill>
                  <a:schemeClr val="tx1"/>
                </a:solidFill>
              </a:rPr>
              <a:t>Energías renovables </a:t>
            </a:r>
            <a:endParaRPr lang="en-CA" sz="1600" dirty="0">
              <a:solidFill>
                <a:schemeClr val="tx1"/>
              </a:solidFill>
            </a:endParaRPr>
          </a:p>
        </p:txBody>
      </p:sp>
      <p:grpSp>
        <p:nvGrpSpPr>
          <p:cNvPr id="14" name="Gruppieren 7">
            <a:extLst>
              <a:ext uri="{FF2B5EF4-FFF2-40B4-BE49-F238E27FC236}">
                <a16:creationId xmlns:a16="http://schemas.microsoft.com/office/drawing/2014/main" id="{CABB57CE-8740-F867-52AC-06ED061CE4D5}"/>
              </a:ext>
            </a:extLst>
          </p:cNvPr>
          <p:cNvGrpSpPr/>
          <p:nvPr/>
        </p:nvGrpSpPr>
        <p:grpSpPr>
          <a:xfrm>
            <a:off x="204349" y="5691613"/>
            <a:ext cx="3901940" cy="551924"/>
            <a:chOff x="132041" y="5523892"/>
            <a:chExt cx="4367649" cy="571500"/>
          </a:xfrm>
        </p:grpSpPr>
        <p:pic>
          <p:nvPicPr>
            <p:cNvPr id="15" name="Image 39">
              <a:extLst>
                <a:ext uri="{FF2B5EF4-FFF2-40B4-BE49-F238E27FC236}">
                  <a16:creationId xmlns:a16="http://schemas.microsoft.com/office/drawing/2014/main" id="{B99B1CCA-CB08-7718-6FE8-BD28C6223DF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132041" y="5564160"/>
              <a:ext cx="506730" cy="506730"/>
            </a:xfrm>
            <a:prstGeom prst="rect">
              <a:avLst/>
            </a:prstGeom>
          </p:spPr>
        </p:pic>
        <p:pic>
          <p:nvPicPr>
            <p:cNvPr id="16" name="Image 41">
              <a:extLst>
                <a:ext uri="{FF2B5EF4-FFF2-40B4-BE49-F238E27FC236}">
                  <a16:creationId xmlns:a16="http://schemas.microsoft.com/office/drawing/2014/main" id="{CF7566AC-A837-CB38-3818-A5A856F0074F}"/>
                </a:ext>
              </a:extLst>
            </p:cNvPr>
            <p:cNvPicPr/>
            <p:nvPr/>
          </p:nvPicPr>
          <p:blipFill>
            <a:blip r:embed="rId6">
              <a:extLst>
                <a:ext uri="{28A0092B-C50C-407E-A947-70E740481C1C}">
                  <a14:useLocalDpi xmlns:a14="http://schemas.microsoft.com/office/drawing/2010/main" val="0"/>
                </a:ext>
              </a:extLst>
            </a:blip>
            <a:stretch>
              <a:fillRect/>
            </a:stretch>
          </p:blipFill>
          <p:spPr>
            <a:xfrm>
              <a:off x="1567171" y="5549292"/>
              <a:ext cx="522933" cy="522933"/>
            </a:xfrm>
            <a:prstGeom prst="rect">
              <a:avLst/>
            </a:prstGeom>
          </p:spPr>
        </p:pic>
        <p:pic>
          <p:nvPicPr>
            <p:cNvPr id="17" name="Image 42">
              <a:extLst>
                <a:ext uri="{FF2B5EF4-FFF2-40B4-BE49-F238E27FC236}">
                  <a16:creationId xmlns:a16="http://schemas.microsoft.com/office/drawing/2014/main" id="{500E8850-A10C-EA5D-9245-12E0F3A30B57}"/>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2327184" y="5559944"/>
              <a:ext cx="510048" cy="510048"/>
            </a:xfrm>
            <a:prstGeom prst="rect">
              <a:avLst/>
            </a:prstGeom>
          </p:spPr>
        </p:pic>
        <p:pic>
          <p:nvPicPr>
            <p:cNvPr id="18" name="Image 43">
              <a:extLst>
                <a:ext uri="{FF2B5EF4-FFF2-40B4-BE49-F238E27FC236}">
                  <a16:creationId xmlns:a16="http://schemas.microsoft.com/office/drawing/2014/main" id="{95251423-C4FB-4176-1565-9A4F3A13E187}"/>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823487" y="5564160"/>
              <a:ext cx="506730" cy="506730"/>
            </a:xfrm>
            <a:prstGeom prst="rect">
              <a:avLst/>
            </a:prstGeom>
          </p:spPr>
        </p:pic>
        <p:pic>
          <p:nvPicPr>
            <p:cNvPr id="19" name="Image 44">
              <a:extLst>
                <a:ext uri="{FF2B5EF4-FFF2-40B4-BE49-F238E27FC236}">
                  <a16:creationId xmlns:a16="http://schemas.microsoft.com/office/drawing/2014/main" id="{0E211319-AB87-6924-A103-73A491043E70}"/>
                </a:ext>
              </a:extLst>
            </p:cNvPr>
            <p:cNvPicPr/>
            <p:nvPr/>
          </p:nvPicPr>
          <p:blipFill>
            <a:blip r:embed="rId9">
              <a:extLst>
                <a:ext uri="{28A0092B-C50C-407E-A947-70E740481C1C}">
                  <a14:useLocalDpi xmlns:a14="http://schemas.microsoft.com/office/drawing/2010/main" val="0"/>
                </a:ext>
              </a:extLst>
            </a:blip>
            <a:stretch>
              <a:fillRect/>
            </a:stretch>
          </p:blipFill>
          <p:spPr>
            <a:xfrm>
              <a:off x="3122361" y="5523892"/>
              <a:ext cx="571500" cy="571500"/>
            </a:xfrm>
            <a:prstGeom prst="rect">
              <a:avLst/>
            </a:prstGeom>
          </p:spPr>
        </p:pic>
        <p:pic>
          <p:nvPicPr>
            <p:cNvPr id="20" name="Image 45">
              <a:extLst>
                <a:ext uri="{FF2B5EF4-FFF2-40B4-BE49-F238E27FC236}">
                  <a16:creationId xmlns:a16="http://schemas.microsoft.com/office/drawing/2014/main" id="{BF03EDF7-47AE-3EE3-543B-FC65178BB227}"/>
                </a:ext>
              </a:extLst>
            </p:cNvPr>
            <p:cNvPicPr/>
            <p:nvPr/>
          </p:nvPicPr>
          <p:blipFill>
            <a:blip r:embed="rId10">
              <a:extLst>
                <a:ext uri="{28A0092B-C50C-407E-A947-70E740481C1C}">
                  <a14:useLocalDpi xmlns:a14="http://schemas.microsoft.com/office/drawing/2010/main" val="0"/>
                </a:ext>
              </a:extLst>
            </a:blip>
            <a:stretch>
              <a:fillRect/>
            </a:stretch>
          </p:blipFill>
          <p:spPr>
            <a:xfrm>
              <a:off x="3978990" y="5549292"/>
              <a:ext cx="520700" cy="520700"/>
            </a:xfrm>
            <a:prstGeom prst="rect">
              <a:avLst/>
            </a:prstGeom>
          </p:spPr>
        </p:pic>
      </p:grpSp>
      <p:sp>
        <p:nvSpPr>
          <p:cNvPr id="21" name="ZoneTexte 13">
            <a:extLst>
              <a:ext uri="{FF2B5EF4-FFF2-40B4-BE49-F238E27FC236}">
                <a16:creationId xmlns:a16="http://schemas.microsoft.com/office/drawing/2014/main" id="{C09283BD-8409-82FB-B65F-B8DE3304A751}"/>
              </a:ext>
            </a:extLst>
          </p:cNvPr>
          <p:cNvSpPr txBox="1"/>
          <p:nvPr/>
        </p:nvSpPr>
        <p:spPr>
          <a:xfrm flipH="1">
            <a:off x="4590287" y="1697842"/>
            <a:ext cx="2697479" cy="400110"/>
          </a:xfrm>
          <a:prstGeom prst="rect">
            <a:avLst/>
          </a:prstGeom>
          <a:noFill/>
        </p:spPr>
        <p:txBody>
          <a:bodyPr wrap="square" rtlCol="0">
            <a:spAutoFit/>
          </a:bodyPr>
          <a:lstStyle>
            <a:defPPr>
              <a:defRPr lang="de-DE"/>
            </a:defPPr>
            <a:lvl1pPr>
              <a:defRPr sz="3200">
                <a:solidFill>
                  <a:schemeClr val="bg1"/>
                </a:solidFill>
                <a:latin typeface="Arial" panose="020B0604020202020204" pitchFamily="34" charset="0"/>
                <a:cs typeface="Arial" panose="020B0604020202020204" pitchFamily="34" charset="0"/>
              </a:defRPr>
            </a:lvl1pPr>
          </a:lstStyle>
          <a:p>
            <a:r>
              <a:rPr lang="fr-FR" sz="2000" b="1" dirty="0">
                <a:solidFill>
                  <a:schemeClr val="tx1"/>
                </a:solidFill>
              </a:rPr>
              <a:t>Cultura energética</a:t>
            </a:r>
          </a:p>
        </p:txBody>
      </p:sp>
      <p:sp>
        <p:nvSpPr>
          <p:cNvPr id="22" name="ZoneTexte 14">
            <a:extLst>
              <a:ext uri="{FF2B5EF4-FFF2-40B4-BE49-F238E27FC236}">
                <a16:creationId xmlns:a16="http://schemas.microsoft.com/office/drawing/2014/main" id="{6624E124-7E67-C24F-A5A8-82AFAE83E8BA}"/>
              </a:ext>
            </a:extLst>
          </p:cNvPr>
          <p:cNvSpPr txBox="1"/>
          <p:nvPr/>
        </p:nvSpPr>
        <p:spPr>
          <a:xfrm flipH="1">
            <a:off x="7819582" y="1656827"/>
            <a:ext cx="4204778" cy="400110"/>
          </a:xfrm>
          <a:prstGeom prst="rect">
            <a:avLst/>
          </a:prstGeom>
          <a:noFill/>
        </p:spPr>
        <p:txBody>
          <a:bodyPr wrap="square" rtlCol="0">
            <a:spAutoFit/>
          </a:bodyPr>
          <a:lstStyle/>
          <a:p>
            <a:r>
              <a:rPr lang="fr-FR" sz="2000" b="1" dirty="0">
                <a:latin typeface="Arial" panose="020B0604020202020204" pitchFamily="34" charset="0"/>
                <a:cs typeface="Arial" panose="020B0604020202020204" pitchFamily="34" charset="0"/>
              </a:rPr>
              <a:t>Cadena de </a:t>
            </a:r>
            <a:r>
              <a:rPr lang="fr-FR" sz="2000" b="1" dirty="0" err="1">
                <a:latin typeface="Arial" panose="020B0604020202020204" pitchFamily="34" charset="0"/>
                <a:cs typeface="Arial" panose="020B0604020202020204" pitchFamily="34" charset="0"/>
              </a:rPr>
              <a:t>suministro sostenible </a:t>
            </a:r>
          </a:p>
        </p:txBody>
      </p:sp>
      <p:sp>
        <p:nvSpPr>
          <p:cNvPr id="23" name="Rectangle 5">
            <a:extLst>
              <a:ext uri="{FF2B5EF4-FFF2-40B4-BE49-F238E27FC236}">
                <a16:creationId xmlns:a16="http://schemas.microsoft.com/office/drawing/2014/main" id="{34E691E3-61FF-C212-2130-7E9BF9513A64}"/>
              </a:ext>
            </a:extLst>
          </p:cNvPr>
          <p:cNvSpPr/>
          <p:nvPr/>
        </p:nvSpPr>
        <p:spPr>
          <a:xfrm>
            <a:off x="4249580" y="4043716"/>
            <a:ext cx="3162229" cy="1647897"/>
          </a:xfrm>
          <a:prstGeom prst="rect">
            <a:avLst/>
          </a:prstGeom>
        </p:spPr>
        <p:txBody>
          <a:bodyPr vert="horz" lIns="91440" tIns="45720" rIns="91440" bIns="45720" rtlCol="0">
            <a:noAutofit/>
          </a:bodyPr>
          <a:lstStyle/>
          <a:p>
            <a:pPr algn="ctr" defTabSz="457200">
              <a:lnSpc>
                <a:spcPct val="120000"/>
              </a:lnSpc>
              <a:spcBef>
                <a:spcPts val="600"/>
              </a:spcBef>
              <a:spcAft>
                <a:spcPts val="600"/>
              </a:spcAft>
            </a:pPr>
            <a:r>
              <a:rPr lang="fr-FR" sz="1600" dirty="0">
                <a:latin typeface="Arial Unicode MS"/>
                <a:cs typeface="Arial Unicode MS"/>
              </a:rPr>
              <a:t>Permitir a </a:t>
            </a:r>
            <a:r>
              <a:rPr lang="fr-FR" sz="1600" dirty="0" err="1">
                <a:latin typeface="Arial Unicode MS"/>
                <a:cs typeface="Arial Unicode MS"/>
              </a:rPr>
              <a:t>las empresas motivar a sus empleados </a:t>
            </a:r>
            <a:r>
              <a:rPr lang="fr-FR" sz="1600" dirty="0">
                <a:latin typeface="Arial Unicode MS"/>
                <a:cs typeface="Arial Unicode MS"/>
              </a:rPr>
              <a:t>para que cambien </a:t>
            </a:r>
            <a:r>
              <a:rPr lang="fr-FR" sz="1600" dirty="0" err="1">
                <a:latin typeface="Arial Unicode MS"/>
                <a:cs typeface="Arial Unicode MS"/>
              </a:rPr>
              <a:t>su comportamiento y aumenten </a:t>
            </a:r>
            <a:r>
              <a:rPr lang="fr-FR" sz="1600" dirty="0">
                <a:latin typeface="Arial Unicode MS"/>
                <a:cs typeface="Arial Unicode MS"/>
              </a:rPr>
              <a:t>la eficiencia energética. </a:t>
            </a:r>
          </a:p>
        </p:txBody>
      </p:sp>
      <p:pic>
        <p:nvPicPr>
          <p:cNvPr id="24" name="Image 40">
            <a:extLst>
              <a:ext uri="{FF2B5EF4-FFF2-40B4-BE49-F238E27FC236}">
                <a16:creationId xmlns:a16="http://schemas.microsoft.com/office/drawing/2014/main" id="{E22BAC21-1ECB-4AFA-9083-2569B53CEAD5}"/>
              </a:ext>
            </a:extLst>
          </p:cNvPr>
          <p:cNvPicPr/>
          <p:nvPr/>
        </p:nvPicPr>
        <p:blipFill>
          <a:blip r:embed="rId11">
            <a:extLst>
              <a:ext uri="{28A0092B-C50C-407E-A947-70E740481C1C}">
                <a14:useLocalDpi xmlns:a14="http://schemas.microsoft.com/office/drawing/2010/main" val="0"/>
              </a:ext>
            </a:extLst>
          </a:blip>
          <a:stretch>
            <a:fillRect/>
          </a:stretch>
        </p:blipFill>
        <p:spPr>
          <a:xfrm>
            <a:off x="5155490" y="2352875"/>
            <a:ext cx="1435918" cy="1435918"/>
          </a:xfrm>
          <a:prstGeom prst="rect">
            <a:avLst/>
          </a:prstGeom>
        </p:spPr>
      </p:pic>
      <p:pic>
        <p:nvPicPr>
          <p:cNvPr id="25" name="Picture 4">
            <a:extLst>
              <a:ext uri="{FF2B5EF4-FFF2-40B4-BE49-F238E27FC236}">
                <a16:creationId xmlns:a16="http://schemas.microsoft.com/office/drawing/2014/main" id="{8C3E1CE5-167F-0952-9171-C42BCFFECCED}"/>
              </a:ext>
            </a:extLst>
          </p:cNvPr>
          <p:cNvPicPr>
            <a:picLocks noChangeAspect="1"/>
          </p:cNvPicPr>
          <p:nvPr/>
        </p:nvPicPr>
        <p:blipFill>
          <a:blip r:embed="rId12"/>
          <a:stretch>
            <a:fillRect/>
          </a:stretch>
        </p:blipFill>
        <p:spPr>
          <a:xfrm>
            <a:off x="8707705" y="2330699"/>
            <a:ext cx="2427203" cy="1964358"/>
          </a:xfrm>
          <a:prstGeom prst="rect">
            <a:avLst/>
          </a:prstGeom>
        </p:spPr>
      </p:pic>
      <p:sp>
        <p:nvSpPr>
          <p:cNvPr id="27" name="ZoneTexte 6">
            <a:extLst>
              <a:ext uri="{FF2B5EF4-FFF2-40B4-BE49-F238E27FC236}">
                <a16:creationId xmlns:a16="http://schemas.microsoft.com/office/drawing/2014/main" id="{36C0B1DF-8FEB-AB55-6693-7E3CB51E3BF3}"/>
              </a:ext>
            </a:extLst>
          </p:cNvPr>
          <p:cNvSpPr txBox="1"/>
          <p:nvPr/>
        </p:nvSpPr>
        <p:spPr>
          <a:xfrm>
            <a:off x="8053507" y="4405528"/>
            <a:ext cx="3735600" cy="1569660"/>
          </a:xfrm>
          <a:prstGeom prst="rect">
            <a:avLst/>
          </a:prstGeom>
          <a:noFill/>
        </p:spPr>
        <p:txBody>
          <a:bodyPr wrap="square" rtlCol="0">
            <a:spAutoFit/>
          </a:bodyPr>
          <a:lstStyle/>
          <a:p>
            <a:pPr marL="342900" indent="-342900">
              <a:buFont typeface="Arial" panose="020B0604020202020204" pitchFamily="34" charset="0"/>
              <a:buChar char="•"/>
            </a:pPr>
            <a:r>
              <a:rPr lang="fr-FR" sz="1600" dirty="0" err="1">
                <a:latin typeface="Arial" panose="020B0604020202020204" pitchFamily="34" charset="0"/>
                <a:cs typeface="Arial" panose="020B0604020202020204" pitchFamily="34" charset="0"/>
              </a:rPr>
              <a:t>Análisis del ciclo de vida</a:t>
            </a:r>
            <a:endParaRPr lang="fr-FR"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Directrices sobre los costes del ciclo de vida</a:t>
            </a:r>
          </a:p>
          <a:p>
            <a:pPr marL="342900" indent="-342900">
              <a:buFont typeface="Arial" panose="020B0604020202020204" pitchFamily="34" charset="0"/>
              <a:buChar char="•"/>
            </a:pPr>
            <a:r>
              <a:rPr lang="fr-FR" sz="1600" dirty="0">
                <a:latin typeface="Arial" panose="020B0604020202020204" pitchFamily="34" charset="0"/>
                <a:cs typeface="Arial" panose="020B0604020202020204" pitchFamily="34" charset="0"/>
              </a:rPr>
              <a:t>Uso de </a:t>
            </a:r>
            <a:r>
              <a:rPr lang="fr-FR" sz="1600" dirty="0" err="1">
                <a:latin typeface="Arial" panose="020B0604020202020204" pitchFamily="34" charset="0"/>
                <a:cs typeface="Arial" panose="020B0604020202020204" pitchFamily="34" charset="0"/>
              </a:rPr>
              <a:t>indicadores de sostenibilidad</a:t>
            </a:r>
            <a:endParaRPr lang="fr-FR"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fr-FR" sz="1600" dirty="0">
                <a:latin typeface="Arial" panose="020B0604020202020204" pitchFamily="34" charset="0"/>
                <a:cs typeface="Arial" panose="020B0604020202020204" pitchFamily="34" charset="0"/>
              </a:rPr>
              <a:t>Etiquetado medioambiental</a:t>
            </a:r>
          </a:p>
        </p:txBody>
      </p:sp>
    </p:spTree>
    <p:extLst>
      <p:ext uri="{BB962C8B-B14F-4D97-AF65-F5344CB8AC3E}">
        <p14:creationId xmlns:p14="http://schemas.microsoft.com/office/powerpoint/2010/main" val="1232502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B335D6-FC6B-217C-B813-226DC8EEE454}"/>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E3341FF-A94A-5E9E-F483-9C4E3B73D299}"/>
              </a:ext>
            </a:extLst>
          </p:cNvPr>
          <p:cNvSpPr txBox="1"/>
          <p:nvPr/>
        </p:nvSpPr>
        <p:spPr>
          <a:xfrm>
            <a:off x="1725952" y="890425"/>
            <a:ext cx="7922905" cy="865558"/>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HERRAMIENTA </a:t>
            </a:r>
            <a:r>
              <a:rPr lang="es-ES" sz="2400" b="1" dirty="0">
                <a:solidFill>
                  <a:srgbClr val="FF0000"/>
                </a:solidFill>
                <a:latin typeface="Red Hat Display Bold"/>
                <a:sym typeface="Montserrat Medium"/>
              </a:rPr>
              <a:t>DE CONTROL PARA MEJORAR LA EFICIENCIA DE LA GESTIÓN ENERGÉTICA</a:t>
            </a:r>
            <a:r>
              <a:rPr lang="en-US" sz="2400" b="1" dirty="0">
                <a:solidFill>
                  <a:srgbClr val="FF0000"/>
                </a:solidFill>
                <a:latin typeface="Red Hat Display Bold"/>
                <a:sym typeface="Red Hat Display Bold"/>
              </a:rPr>
              <a:t> </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25602943-FC4B-F5B8-BD99-2AF7D8FFAD9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B7F5798D-2720-6FC7-537C-2FC30CAD338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CAD3EECD-109B-A893-F9A4-0843C926F798}"/>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7DFF2758-CDBD-ED53-F79F-24DAAD17FEA0}"/>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2- ¿Qué ofrece IMPAWATT?</a:t>
            </a:r>
            <a:endParaRPr lang="en-US" sz="2800" dirty="0">
              <a:solidFill>
                <a:srgbClr val="154097"/>
              </a:solidFill>
              <a:latin typeface="Montserrat" panose="00000500000000000000" pitchFamily="2" charset="0"/>
            </a:endParaRPr>
          </a:p>
        </p:txBody>
      </p:sp>
      <p:sp>
        <p:nvSpPr>
          <p:cNvPr id="5" name="QuadreDeText 8">
            <a:extLst>
              <a:ext uri="{FF2B5EF4-FFF2-40B4-BE49-F238E27FC236}">
                <a16:creationId xmlns:a16="http://schemas.microsoft.com/office/drawing/2014/main" id="{385CFB95-DC60-41DD-5748-B4108E32D347}"/>
              </a:ext>
            </a:extLst>
          </p:cNvPr>
          <p:cNvSpPr txBox="1"/>
          <p:nvPr/>
        </p:nvSpPr>
        <p:spPr>
          <a:xfrm>
            <a:off x="175018" y="2369046"/>
            <a:ext cx="2911082" cy="2800767"/>
          </a:xfrm>
          <a:prstGeom prst="rect">
            <a:avLst/>
          </a:prstGeom>
          <a:solidFill>
            <a:schemeClr val="tx2">
              <a:lumMod val="10000"/>
              <a:lumOff val="90000"/>
            </a:schemeClr>
          </a:solidFill>
        </p:spPr>
        <p:txBody>
          <a:bodyPr wrap="square" rtlCol="0">
            <a:spAutoFit/>
          </a:bodyPr>
          <a:lstStyle/>
          <a:p>
            <a:pPr algn="just"/>
            <a:r>
              <a:rPr lang="es-ES" sz="1600" dirty="0">
                <a:latin typeface="Red Hat Display"/>
                <a:ea typeface="Red Hat Display"/>
                <a:cs typeface="Red Hat Display"/>
                <a:sym typeface="Red Hat Display"/>
              </a:rPr>
              <a:t>La plataforma permite a las empresas hacer una evaluación comparativa de su consumo y coste energético y les ayuda a seguir su trayectoria de eficiencia energética evaluando las mejoras de eficiencia energética previstas o ya aplicadas y correlacionándolas con el consumo energético de la empresa. </a:t>
            </a:r>
            <a:endParaRPr lang="es-ES" sz="1600" dirty="0"/>
          </a:p>
        </p:txBody>
      </p:sp>
      <p:graphicFrame>
        <p:nvGraphicFramePr>
          <p:cNvPr id="6" name="Diagrama 5">
            <a:extLst>
              <a:ext uri="{FF2B5EF4-FFF2-40B4-BE49-F238E27FC236}">
                <a16:creationId xmlns:a16="http://schemas.microsoft.com/office/drawing/2014/main" id="{D0894850-9E90-0FE2-366F-18CF9C1794B3}"/>
              </a:ext>
            </a:extLst>
          </p:cNvPr>
          <p:cNvGraphicFramePr/>
          <p:nvPr>
            <p:extLst>
              <p:ext uri="{D42A27DB-BD31-4B8C-83A1-F6EECF244321}">
                <p14:modId xmlns:p14="http://schemas.microsoft.com/office/powerpoint/2010/main" val="438164110"/>
              </p:ext>
            </p:extLst>
          </p:nvPr>
        </p:nvGraphicFramePr>
        <p:xfrm>
          <a:off x="4650278" y="1937213"/>
          <a:ext cx="7024529" cy="41568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Flecha: a la derecha 8">
            <a:extLst>
              <a:ext uri="{FF2B5EF4-FFF2-40B4-BE49-F238E27FC236}">
                <a16:creationId xmlns:a16="http://schemas.microsoft.com/office/drawing/2014/main" id="{BD61344C-6BC8-C586-92F5-F2985A2C2370}"/>
              </a:ext>
            </a:extLst>
          </p:cNvPr>
          <p:cNvSpPr/>
          <p:nvPr/>
        </p:nvSpPr>
        <p:spPr>
          <a:xfrm>
            <a:off x="3294455" y="3858768"/>
            <a:ext cx="1147468" cy="475488"/>
          </a:xfrm>
          <a:prstGeom prst="rightArrow">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Tree>
    <p:extLst>
      <p:ext uri="{BB962C8B-B14F-4D97-AF65-F5344CB8AC3E}">
        <p14:creationId xmlns:p14="http://schemas.microsoft.com/office/powerpoint/2010/main" val="4115447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A0CA3-347E-DF4F-834D-5829A59F7A4E}"/>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0AA999DC-631D-9F4F-A942-E23AAEA785EC}"/>
              </a:ext>
            </a:extLst>
          </p:cNvPr>
          <p:cNvSpPr txBox="1"/>
          <p:nvPr/>
        </p:nvSpPr>
        <p:spPr>
          <a:xfrm>
            <a:off x="1725952" y="762409"/>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TIPOS DE USUARIO: A QUIÉN VA DIRIGIDO </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C0A28408-80D8-28A3-48CC-FFD959E3740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07017" y="160947"/>
            <a:ext cx="1069847" cy="1069847"/>
          </a:xfrm>
          <a:prstGeom prst="rect">
            <a:avLst/>
          </a:prstGeom>
        </p:spPr>
      </p:pic>
      <p:pic>
        <p:nvPicPr>
          <p:cNvPr id="8" name="Imagen 7">
            <a:extLst>
              <a:ext uri="{FF2B5EF4-FFF2-40B4-BE49-F238E27FC236}">
                <a16:creationId xmlns:a16="http://schemas.microsoft.com/office/drawing/2014/main" id="{54CA96F9-1183-0A1F-4C6A-5E0FE4E2AE33}"/>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25336" y="6353925"/>
            <a:ext cx="1500461" cy="443945"/>
          </a:xfrm>
          <a:prstGeom prst="rect">
            <a:avLst/>
          </a:prstGeom>
          <a:noFill/>
          <a:ln>
            <a:noFill/>
          </a:ln>
          <a:effectLst/>
        </p:spPr>
      </p:pic>
      <p:sp>
        <p:nvSpPr>
          <p:cNvPr id="2" name="Título 6">
            <a:extLst>
              <a:ext uri="{FF2B5EF4-FFF2-40B4-BE49-F238E27FC236}">
                <a16:creationId xmlns:a16="http://schemas.microsoft.com/office/drawing/2014/main" id="{C5D193CC-AE88-E4A8-4DAF-5B6A5CF7D657}"/>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DF836FFF-9B5E-CD98-541A-42CD57587300}"/>
              </a:ext>
            </a:extLst>
          </p:cNvPr>
          <p:cNvSpPr txBox="1"/>
          <p:nvPr/>
        </p:nvSpPr>
        <p:spPr>
          <a:xfrm>
            <a:off x="711581" y="133572"/>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2- ¿Qué ofrece IMPAWATT?</a:t>
            </a:r>
            <a:endParaRPr lang="en-US" sz="2800" dirty="0">
              <a:solidFill>
                <a:srgbClr val="154097"/>
              </a:solidFill>
              <a:latin typeface="Montserrat" panose="00000500000000000000" pitchFamily="2" charset="0"/>
            </a:endParaRPr>
          </a:p>
        </p:txBody>
      </p:sp>
      <p:graphicFrame>
        <p:nvGraphicFramePr>
          <p:cNvPr id="5" name="Diagrama 4">
            <a:extLst>
              <a:ext uri="{FF2B5EF4-FFF2-40B4-BE49-F238E27FC236}">
                <a16:creationId xmlns:a16="http://schemas.microsoft.com/office/drawing/2014/main" id="{B6005469-9ABB-406F-DA3E-9819DA26F3FC}"/>
              </a:ext>
            </a:extLst>
          </p:cNvPr>
          <p:cNvGraphicFramePr/>
          <p:nvPr>
            <p:extLst>
              <p:ext uri="{D42A27DB-BD31-4B8C-83A1-F6EECF244321}">
                <p14:modId xmlns:p14="http://schemas.microsoft.com/office/powerpoint/2010/main" val="2793447295"/>
              </p:ext>
            </p:extLst>
          </p:nvPr>
        </p:nvGraphicFramePr>
        <p:xfrm>
          <a:off x="752310" y="983815"/>
          <a:ext cx="1067012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78596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1B3F0-D0D0-93C1-6506-44E584263141}"/>
            </a:ext>
          </a:extLst>
        </p:cNvPr>
        <p:cNvGrpSpPr/>
        <p:nvPr/>
      </p:nvGrpSpPr>
      <p:grpSpPr>
        <a:xfrm>
          <a:off x="0" y="0"/>
          <a:ext cx="0" cy="0"/>
          <a:chOff x="0" y="0"/>
          <a:chExt cx="0" cy="0"/>
        </a:xfrm>
      </p:grpSpPr>
      <p:sp>
        <p:nvSpPr>
          <p:cNvPr id="3" name="TextBox 3">
            <a:extLst>
              <a:ext uri="{FF2B5EF4-FFF2-40B4-BE49-F238E27FC236}">
                <a16:creationId xmlns:a16="http://schemas.microsoft.com/office/drawing/2014/main" id="{B2CD3BAD-9332-00E2-BB36-3BD09DC4CF42}"/>
              </a:ext>
            </a:extLst>
          </p:cNvPr>
          <p:cNvSpPr txBox="1"/>
          <p:nvPr/>
        </p:nvSpPr>
        <p:spPr>
          <a:xfrm>
            <a:off x="1725952" y="890425"/>
            <a:ext cx="7922905" cy="417871"/>
          </a:xfrm>
          <a:prstGeom prst="rect">
            <a:avLst/>
          </a:prstGeom>
        </p:spPr>
        <p:txBody>
          <a:bodyPr wrap="square" lIns="0" tIns="0" rIns="0" bIns="0" rtlCol="0" anchor="t">
            <a:spAutoFit/>
          </a:bodyPr>
          <a:lstStyle/>
          <a:p>
            <a:pPr algn="ctr">
              <a:lnSpc>
                <a:spcPts val="3524"/>
              </a:lnSpc>
            </a:pPr>
            <a:r>
              <a:rPr lang="en-US" sz="2400" b="1" dirty="0">
                <a:solidFill>
                  <a:srgbClr val="FF0000"/>
                </a:solidFill>
                <a:latin typeface="Red Hat Display Bold"/>
                <a:ea typeface="Red Hat Display Bold"/>
                <a:cs typeface="Red Hat Display Bold"/>
                <a:sym typeface="Red Hat Display Bold"/>
              </a:rPr>
              <a:t>ACCEDER A LA PLATAFORMA</a:t>
            </a:r>
          </a:p>
        </p:txBody>
      </p:sp>
      <p:pic>
        <p:nvPicPr>
          <p:cNvPr id="7" name="Immagine 6" descr="Immagine che contiene Carattere, logo, simbolo, Elementi grafici&#10;&#10;Descrizione generata automaticamente">
            <a:extLst>
              <a:ext uri="{FF2B5EF4-FFF2-40B4-BE49-F238E27FC236}">
                <a16:creationId xmlns:a16="http://schemas.microsoft.com/office/drawing/2014/main" id="{FEF06E87-1624-49D2-08A1-1EA2C52A50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425336" y="1"/>
            <a:ext cx="1069847" cy="1069847"/>
          </a:xfrm>
          <a:prstGeom prst="rect">
            <a:avLst/>
          </a:prstGeom>
        </p:spPr>
      </p:pic>
      <p:pic>
        <p:nvPicPr>
          <p:cNvPr id="8" name="Imagen 7">
            <a:extLst>
              <a:ext uri="{FF2B5EF4-FFF2-40B4-BE49-F238E27FC236}">
                <a16:creationId xmlns:a16="http://schemas.microsoft.com/office/drawing/2014/main" id="{2CB4FB8B-9EDC-0EBE-F57A-B5EDA6D4AA2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21977" y="6276250"/>
            <a:ext cx="1500461" cy="443945"/>
          </a:xfrm>
          <a:prstGeom prst="rect">
            <a:avLst/>
          </a:prstGeom>
          <a:noFill/>
          <a:ln>
            <a:noFill/>
          </a:ln>
          <a:effectLst/>
        </p:spPr>
      </p:pic>
      <p:sp>
        <p:nvSpPr>
          <p:cNvPr id="2" name="Título 6">
            <a:extLst>
              <a:ext uri="{FF2B5EF4-FFF2-40B4-BE49-F238E27FC236}">
                <a16:creationId xmlns:a16="http://schemas.microsoft.com/office/drawing/2014/main" id="{17620C9A-1199-3868-38F8-1B4EF4F05818}"/>
              </a:ext>
            </a:extLst>
          </p:cNvPr>
          <p:cNvSpPr txBox="1">
            <a:spLocks/>
          </p:cNvSpPr>
          <p:nvPr/>
        </p:nvSpPr>
        <p:spPr>
          <a:xfrm>
            <a:off x="1923802" y="35085"/>
            <a:ext cx="7148945" cy="775314"/>
          </a:xfrm>
          <a:prstGeom prst="rect">
            <a:avLst/>
          </a:prstGeom>
        </p:spPr>
        <p:txBody>
          <a:bodyPr vert="horz" lIns="82296" tIns="41148" rIns="82296" bIns="41148"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00000"/>
              </a:lnSpc>
            </a:pPr>
            <a:endParaRPr lang="es-ES" sz="2400" b="1" spc="-5" dirty="0">
              <a:solidFill>
                <a:srgbClr val="154097"/>
              </a:solidFill>
              <a:latin typeface="Montserrat" panose="020B0604020202020204" charset="0"/>
              <a:cs typeface="+mn-cs"/>
            </a:endParaRPr>
          </a:p>
        </p:txBody>
      </p:sp>
      <p:sp>
        <p:nvSpPr>
          <p:cNvPr id="10" name="CuadroTexto 9">
            <a:extLst>
              <a:ext uri="{FF2B5EF4-FFF2-40B4-BE49-F238E27FC236}">
                <a16:creationId xmlns:a16="http://schemas.microsoft.com/office/drawing/2014/main" id="{EBCC7667-2691-AE50-80AC-F9198A2D611B}"/>
              </a:ext>
            </a:extLst>
          </p:cNvPr>
          <p:cNvSpPr txBox="1"/>
          <p:nvPr/>
        </p:nvSpPr>
        <p:spPr>
          <a:xfrm>
            <a:off x="603504" y="288963"/>
            <a:ext cx="9951646" cy="523220"/>
          </a:xfrm>
          <a:prstGeom prst="rect">
            <a:avLst/>
          </a:prstGeom>
          <a:noFill/>
        </p:spPr>
        <p:txBody>
          <a:bodyPr wrap="square">
            <a:spAutoFit/>
          </a:bodyPr>
          <a:lstStyle/>
          <a:p>
            <a:pPr algn="ctr"/>
            <a:r>
              <a:rPr lang="es-ES" sz="2800" b="1" spc="-5" dirty="0">
                <a:solidFill>
                  <a:srgbClr val="154097"/>
                </a:solidFill>
                <a:latin typeface="Montserrat" panose="020B0604020202020204" charset="0"/>
                <a:ea typeface="+mj-ea"/>
              </a:rPr>
              <a:t>3- ¿Cómo funciona IMPAWATT?</a:t>
            </a:r>
            <a:endParaRPr lang="en-US" sz="2800" dirty="0">
              <a:solidFill>
                <a:srgbClr val="154097"/>
              </a:solidFill>
              <a:latin typeface="Montserrat" panose="00000500000000000000" pitchFamily="2" charset="0"/>
            </a:endParaRPr>
          </a:p>
        </p:txBody>
      </p:sp>
      <p:sp>
        <p:nvSpPr>
          <p:cNvPr id="13" name="CuadroTexto 12">
            <a:extLst>
              <a:ext uri="{FF2B5EF4-FFF2-40B4-BE49-F238E27FC236}">
                <a16:creationId xmlns:a16="http://schemas.microsoft.com/office/drawing/2014/main" id="{A3A8388E-6220-9A23-E81E-DD809B27B13A}"/>
              </a:ext>
            </a:extLst>
          </p:cNvPr>
          <p:cNvSpPr txBox="1"/>
          <p:nvPr/>
        </p:nvSpPr>
        <p:spPr>
          <a:xfrm>
            <a:off x="0" y="2505670"/>
            <a:ext cx="3579553" cy="923330"/>
          </a:xfrm>
          <a:prstGeom prst="rect">
            <a:avLst/>
          </a:prstGeom>
          <a:noFill/>
        </p:spPr>
        <p:txBody>
          <a:bodyPr wrap="square" rtlCol="0">
            <a:spAutoFit/>
          </a:bodyPr>
          <a:lstStyle/>
          <a:p>
            <a:pPr algn="ctr"/>
            <a:r>
              <a:rPr lang="es-ES" sz="1800" b="1" i="0" u="none" strike="noStrike" dirty="0">
                <a:solidFill>
                  <a:schemeClr val="accent6">
                    <a:lumMod val="75000"/>
                  </a:schemeClr>
                </a:solidFill>
                <a:effectLst/>
                <a:latin typeface="Aptos" panose="020B0004020202020204" pitchFamily="34" charset="0"/>
              </a:rPr>
              <a:t> </a:t>
            </a:r>
            <a:r>
              <a:rPr lang="es-ES" sz="1800" i="0" u="none" strike="noStrike" dirty="0">
                <a:solidFill>
                  <a:schemeClr val="bg2">
                    <a:lumMod val="25000"/>
                  </a:schemeClr>
                </a:solidFill>
                <a:effectLst/>
                <a:latin typeface="Aptos" panose="020B0004020202020204" pitchFamily="34" charset="0"/>
              </a:rPr>
              <a:t>Acceder a la plataforma a través del siguiente enlace: </a:t>
            </a:r>
            <a:r>
              <a:rPr lang="es-ES" sz="1800" b="1" i="0" u="sng" strike="noStrike" dirty="0">
                <a:solidFill>
                  <a:schemeClr val="accent6">
                    <a:lumMod val="75000"/>
                  </a:schemeClr>
                </a:solidFill>
                <a:effectLst/>
                <a:latin typeface="Aptos" panose="020B0004020202020204" pitchFamily="34" charset="0"/>
                <a:hlinkClick r:id="rId5">
                  <a:extLst>
                    <a:ext uri="{A12FA001-AC4F-418D-AE19-62706E023703}">
                      <ahyp:hlinkClr xmlns:ahyp="http://schemas.microsoft.com/office/drawing/2018/hyperlinkcolor" val="tx"/>
                    </a:ext>
                  </a:extLst>
                </a:hlinkClick>
              </a:rPr>
              <a:t>https://eu.impawatt.com</a:t>
            </a:r>
            <a:endParaRPr lang="es-ES" b="1" dirty="0">
              <a:solidFill>
                <a:schemeClr val="accent6">
                  <a:lumMod val="75000"/>
                </a:schemeClr>
              </a:solidFill>
            </a:endParaRPr>
          </a:p>
        </p:txBody>
      </p:sp>
      <p:sp>
        <p:nvSpPr>
          <p:cNvPr id="21" name="CuadroTexto 20">
            <a:extLst>
              <a:ext uri="{FF2B5EF4-FFF2-40B4-BE49-F238E27FC236}">
                <a16:creationId xmlns:a16="http://schemas.microsoft.com/office/drawing/2014/main" id="{A64EF363-0B56-56D1-89A6-316C02B45264}"/>
              </a:ext>
            </a:extLst>
          </p:cNvPr>
          <p:cNvSpPr txBox="1"/>
          <p:nvPr/>
        </p:nvSpPr>
        <p:spPr>
          <a:xfrm>
            <a:off x="229606" y="3640795"/>
            <a:ext cx="2992692" cy="1323439"/>
          </a:xfrm>
          <a:prstGeom prst="rect">
            <a:avLst/>
          </a:prstGeom>
          <a:noFill/>
        </p:spPr>
        <p:txBody>
          <a:bodyPr wrap="square" rtlCol="0">
            <a:spAutoFit/>
          </a:bodyPr>
          <a:lstStyle/>
          <a:p>
            <a:pPr algn="ctr"/>
            <a:r>
              <a:rPr lang="es-ES" sz="1600" b="1" i="1" dirty="0">
                <a:solidFill>
                  <a:srgbClr val="FF0000"/>
                </a:solidFill>
              </a:rPr>
              <a:t>Importante: </a:t>
            </a:r>
            <a:r>
              <a:rPr lang="es-ES" sz="1600" i="1" dirty="0"/>
              <a:t>al registraros/acceder a la plataforma lo primero que debéis hacer es cambiar el idioma al español.</a:t>
            </a:r>
          </a:p>
        </p:txBody>
      </p:sp>
      <p:pic>
        <p:nvPicPr>
          <p:cNvPr id="1026" name="Picture 2">
            <a:extLst>
              <a:ext uri="{FF2B5EF4-FFF2-40B4-BE49-F238E27FC236}">
                <a16:creationId xmlns:a16="http://schemas.microsoft.com/office/drawing/2014/main" id="{119B9351-0B36-75EE-0F80-D0A3D3474C8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51556" y="1632155"/>
            <a:ext cx="8333797" cy="3899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5990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1578</TotalTime>
  <Words>2180</Words>
  <Application>Microsoft Office PowerPoint</Application>
  <PresentationFormat>Panorámica</PresentationFormat>
  <Paragraphs>249</Paragraphs>
  <Slides>33</Slides>
  <Notes>32</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33</vt:i4>
      </vt:variant>
    </vt:vector>
  </HeadingPairs>
  <TitlesOfParts>
    <vt:vector size="46" baseType="lpstr">
      <vt:lpstr>Aptos</vt:lpstr>
      <vt:lpstr>Aptos Display</vt:lpstr>
      <vt:lpstr>Arial</vt:lpstr>
      <vt:lpstr>Arial Unicode MS</vt:lpstr>
      <vt:lpstr>CIDFont+F1</vt:lpstr>
      <vt:lpstr>CIDFont+F2</vt:lpstr>
      <vt:lpstr>Montserrat</vt:lpstr>
      <vt:lpstr>Montserrat Medium</vt:lpstr>
      <vt:lpstr>Montserrat SemiBold</vt:lpstr>
      <vt:lpstr>Red Hat Display</vt:lpstr>
      <vt:lpstr>Red Hat Display Bold</vt:lpstr>
      <vt:lpstr>Wingdings</vt:lpstr>
      <vt:lpstr>Tema de Office</vt:lpstr>
      <vt:lpstr>LIFE: EE4HORECA   </vt:lpstr>
      <vt:lpstr>INDICE  de contenidos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¡MUCHAS GRACIAS POR SU ATENCIÓN!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Carmen Jiménez</dc:creator>
  <cp:lastModifiedBy>Carmen Jiménez</cp:lastModifiedBy>
  <cp:revision>86</cp:revision>
  <dcterms:created xsi:type="dcterms:W3CDTF">2024-12-23T11:46:33Z</dcterms:created>
  <dcterms:modified xsi:type="dcterms:W3CDTF">2025-05-05T13:45:34Z</dcterms:modified>
</cp:coreProperties>
</file>