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74" r:id="rId5"/>
    <p:sldId id="277" r:id="rId6"/>
    <p:sldId id="256" r:id="rId7"/>
    <p:sldId id="278" r:id="rId8"/>
    <p:sldId id="279" r:id="rId9"/>
    <p:sldId id="259" r:id="rId10"/>
    <p:sldId id="260" r:id="rId11"/>
    <p:sldId id="261" r:id="rId12"/>
    <p:sldId id="266" r:id="rId13"/>
    <p:sldId id="267" r:id="rId14"/>
    <p:sldId id="268" r:id="rId15"/>
    <p:sldId id="271" r:id="rId16"/>
    <p:sldId id="280" r:id="rId17"/>
    <p:sldId id="281" r:id="rId18"/>
    <p:sldId id="262" r:id="rId19"/>
    <p:sldId id="263" r:id="rId20"/>
    <p:sldId id="264" r:id="rId21"/>
    <p:sldId id="265" r:id="rId22"/>
    <p:sldId id="270" r:id="rId23"/>
    <p:sldId id="273" r:id="rId24"/>
    <p:sldId id="272" r:id="rId2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2283F"/>
    <a:srgbClr val="426E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A9C3CD-753C-6742-B24A-313E3F22C7C1}" v="44" dt="2023-10-26T07:18:15.3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6058"/>
  </p:normalViewPr>
  <p:slideViewPr>
    <p:cSldViewPr snapToGrid="0">
      <p:cViewPr varScale="1">
        <p:scale>
          <a:sx n="103" d="100"/>
          <a:sy n="103" d="100"/>
        </p:scale>
        <p:origin x="208" y="4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6A52A9-2821-E241-CF25-73B60791B226}"/>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4D65B25C-B639-ED03-1F6E-6838141C6E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49A8964-30BC-61CD-2A12-AFD5788270AA}"/>
              </a:ext>
            </a:extLst>
          </p:cNvPr>
          <p:cNvSpPr>
            <a:spLocks noGrp="1"/>
          </p:cNvSpPr>
          <p:nvPr>
            <p:ph type="dt" sz="half" idx="10"/>
          </p:nvPr>
        </p:nvSpPr>
        <p:spPr/>
        <p:txBody>
          <a:bodyPr/>
          <a:lstStyle/>
          <a:p>
            <a:fld id="{B6E40C99-5762-F14D-85AA-65B5BA70F4CE}" type="datetimeFigureOut">
              <a:rPr lang="de-DE" smtClean="0"/>
              <a:t>02.11.2023</a:t>
            </a:fld>
            <a:endParaRPr lang="de-DE"/>
          </a:p>
        </p:txBody>
      </p:sp>
      <p:sp>
        <p:nvSpPr>
          <p:cNvPr id="5" name="Fußzeilenplatzhalter 4">
            <a:extLst>
              <a:ext uri="{FF2B5EF4-FFF2-40B4-BE49-F238E27FC236}">
                <a16:creationId xmlns:a16="http://schemas.microsoft.com/office/drawing/2014/main" id="{3806DBFF-AF26-7399-EBE0-E397DDD7504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3F289CB-9C49-CC11-2D58-69E229C7A001}"/>
              </a:ext>
            </a:extLst>
          </p:cNvPr>
          <p:cNvSpPr>
            <a:spLocks noGrp="1"/>
          </p:cNvSpPr>
          <p:nvPr>
            <p:ph type="sldNum" sz="quarter" idx="12"/>
          </p:nvPr>
        </p:nvSpPr>
        <p:spPr/>
        <p:txBody>
          <a:bodyPr/>
          <a:lstStyle/>
          <a:p>
            <a:fld id="{4E4B0631-E217-BA47-BC9A-C37994582D69}" type="slidenum">
              <a:rPr lang="de-DE" smtClean="0"/>
              <a:t>‹Nº›</a:t>
            </a:fld>
            <a:endParaRPr lang="de-DE"/>
          </a:p>
        </p:txBody>
      </p:sp>
    </p:spTree>
    <p:extLst>
      <p:ext uri="{BB962C8B-B14F-4D97-AF65-F5344CB8AC3E}">
        <p14:creationId xmlns:p14="http://schemas.microsoft.com/office/powerpoint/2010/main" val="272715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B15A24-4516-0D0B-1386-3556B4525659}"/>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00069824-420B-C667-DDA2-6A6D68CED37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DB3B465-C6BD-05DA-BA0D-9CD4CBD4178E}"/>
              </a:ext>
            </a:extLst>
          </p:cNvPr>
          <p:cNvSpPr>
            <a:spLocks noGrp="1"/>
          </p:cNvSpPr>
          <p:nvPr>
            <p:ph type="dt" sz="half" idx="10"/>
          </p:nvPr>
        </p:nvSpPr>
        <p:spPr/>
        <p:txBody>
          <a:bodyPr/>
          <a:lstStyle/>
          <a:p>
            <a:fld id="{B6E40C99-5762-F14D-85AA-65B5BA70F4CE}" type="datetimeFigureOut">
              <a:rPr lang="de-DE" smtClean="0"/>
              <a:t>02.11.2023</a:t>
            </a:fld>
            <a:endParaRPr lang="de-DE"/>
          </a:p>
        </p:txBody>
      </p:sp>
      <p:sp>
        <p:nvSpPr>
          <p:cNvPr id="5" name="Fußzeilenplatzhalter 4">
            <a:extLst>
              <a:ext uri="{FF2B5EF4-FFF2-40B4-BE49-F238E27FC236}">
                <a16:creationId xmlns:a16="http://schemas.microsoft.com/office/drawing/2014/main" id="{4D3FAA70-DD79-B4E8-7789-E2E034C1C59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6916A10-8422-B7E4-D18F-15461209B9F9}"/>
              </a:ext>
            </a:extLst>
          </p:cNvPr>
          <p:cNvSpPr>
            <a:spLocks noGrp="1"/>
          </p:cNvSpPr>
          <p:nvPr>
            <p:ph type="sldNum" sz="quarter" idx="12"/>
          </p:nvPr>
        </p:nvSpPr>
        <p:spPr/>
        <p:txBody>
          <a:bodyPr/>
          <a:lstStyle/>
          <a:p>
            <a:fld id="{4E4B0631-E217-BA47-BC9A-C37994582D69}" type="slidenum">
              <a:rPr lang="de-DE" smtClean="0"/>
              <a:t>‹Nº›</a:t>
            </a:fld>
            <a:endParaRPr lang="de-DE"/>
          </a:p>
        </p:txBody>
      </p:sp>
    </p:spTree>
    <p:extLst>
      <p:ext uri="{BB962C8B-B14F-4D97-AF65-F5344CB8AC3E}">
        <p14:creationId xmlns:p14="http://schemas.microsoft.com/office/powerpoint/2010/main" val="1327157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4C2B8BF-4A4D-E307-0C35-38D98F2521B0}"/>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9AAF603D-BA86-9955-4450-A8B9244348F7}"/>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2824D5F-2973-C3B0-5EE6-CB4C46B40ED8}"/>
              </a:ext>
            </a:extLst>
          </p:cNvPr>
          <p:cNvSpPr>
            <a:spLocks noGrp="1"/>
          </p:cNvSpPr>
          <p:nvPr>
            <p:ph type="dt" sz="half" idx="10"/>
          </p:nvPr>
        </p:nvSpPr>
        <p:spPr/>
        <p:txBody>
          <a:bodyPr/>
          <a:lstStyle/>
          <a:p>
            <a:fld id="{B6E40C99-5762-F14D-85AA-65B5BA70F4CE}" type="datetimeFigureOut">
              <a:rPr lang="de-DE" smtClean="0"/>
              <a:t>02.11.2023</a:t>
            </a:fld>
            <a:endParaRPr lang="de-DE"/>
          </a:p>
        </p:txBody>
      </p:sp>
      <p:sp>
        <p:nvSpPr>
          <p:cNvPr id="5" name="Fußzeilenplatzhalter 4">
            <a:extLst>
              <a:ext uri="{FF2B5EF4-FFF2-40B4-BE49-F238E27FC236}">
                <a16:creationId xmlns:a16="http://schemas.microsoft.com/office/drawing/2014/main" id="{13BDF932-B8DE-5CCE-9ADA-86067A77025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0F5436A-66A0-D586-E0BC-C461E0E4FA38}"/>
              </a:ext>
            </a:extLst>
          </p:cNvPr>
          <p:cNvSpPr>
            <a:spLocks noGrp="1"/>
          </p:cNvSpPr>
          <p:nvPr>
            <p:ph type="sldNum" sz="quarter" idx="12"/>
          </p:nvPr>
        </p:nvSpPr>
        <p:spPr/>
        <p:txBody>
          <a:bodyPr/>
          <a:lstStyle/>
          <a:p>
            <a:fld id="{4E4B0631-E217-BA47-BC9A-C37994582D69}" type="slidenum">
              <a:rPr lang="de-DE" smtClean="0"/>
              <a:t>‹Nº›</a:t>
            </a:fld>
            <a:endParaRPr lang="de-DE"/>
          </a:p>
        </p:txBody>
      </p:sp>
    </p:spTree>
    <p:extLst>
      <p:ext uri="{BB962C8B-B14F-4D97-AF65-F5344CB8AC3E}">
        <p14:creationId xmlns:p14="http://schemas.microsoft.com/office/powerpoint/2010/main" val="4202256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E7F46B-ABE7-624C-231E-4ABDE9FD8E9C}"/>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15E37E5-A691-00AD-79C7-AF2BA410889F}"/>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3B75D65-52D2-8B90-144C-94C5F1B62F54}"/>
              </a:ext>
            </a:extLst>
          </p:cNvPr>
          <p:cNvSpPr>
            <a:spLocks noGrp="1"/>
          </p:cNvSpPr>
          <p:nvPr>
            <p:ph type="dt" sz="half" idx="10"/>
          </p:nvPr>
        </p:nvSpPr>
        <p:spPr/>
        <p:txBody>
          <a:bodyPr/>
          <a:lstStyle/>
          <a:p>
            <a:fld id="{B6E40C99-5762-F14D-85AA-65B5BA70F4CE}" type="datetimeFigureOut">
              <a:rPr lang="de-DE" smtClean="0"/>
              <a:t>02.11.2023</a:t>
            </a:fld>
            <a:endParaRPr lang="de-DE"/>
          </a:p>
        </p:txBody>
      </p:sp>
      <p:sp>
        <p:nvSpPr>
          <p:cNvPr id="5" name="Fußzeilenplatzhalter 4">
            <a:extLst>
              <a:ext uri="{FF2B5EF4-FFF2-40B4-BE49-F238E27FC236}">
                <a16:creationId xmlns:a16="http://schemas.microsoft.com/office/drawing/2014/main" id="{E8C6AC22-6A6B-AA7E-219F-7B614E1F43C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0CC2EBF-9320-2D92-D46F-7144ADFEF562}"/>
              </a:ext>
            </a:extLst>
          </p:cNvPr>
          <p:cNvSpPr>
            <a:spLocks noGrp="1"/>
          </p:cNvSpPr>
          <p:nvPr>
            <p:ph type="sldNum" sz="quarter" idx="12"/>
          </p:nvPr>
        </p:nvSpPr>
        <p:spPr/>
        <p:txBody>
          <a:bodyPr/>
          <a:lstStyle/>
          <a:p>
            <a:fld id="{4E4B0631-E217-BA47-BC9A-C37994582D69}" type="slidenum">
              <a:rPr lang="de-DE" smtClean="0"/>
              <a:t>‹Nº›</a:t>
            </a:fld>
            <a:endParaRPr lang="de-DE"/>
          </a:p>
        </p:txBody>
      </p:sp>
    </p:spTree>
    <p:extLst>
      <p:ext uri="{BB962C8B-B14F-4D97-AF65-F5344CB8AC3E}">
        <p14:creationId xmlns:p14="http://schemas.microsoft.com/office/powerpoint/2010/main" val="2176873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385BDD-17B2-6014-9427-9CEF8CEE5085}"/>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B47B1157-C067-BD5F-C52C-754933D7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7C5C8AC6-BE41-F8B5-262D-F8A1B0C7928F}"/>
              </a:ext>
            </a:extLst>
          </p:cNvPr>
          <p:cNvSpPr>
            <a:spLocks noGrp="1"/>
          </p:cNvSpPr>
          <p:nvPr>
            <p:ph type="dt" sz="half" idx="10"/>
          </p:nvPr>
        </p:nvSpPr>
        <p:spPr/>
        <p:txBody>
          <a:bodyPr/>
          <a:lstStyle/>
          <a:p>
            <a:fld id="{B6E40C99-5762-F14D-85AA-65B5BA70F4CE}" type="datetimeFigureOut">
              <a:rPr lang="de-DE" smtClean="0"/>
              <a:t>02.11.2023</a:t>
            </a:fld>
            <a:endParaRPr lang="de-DE"/>
          </a:p>
        </p:txBody>
      </p:sp>
      <p:sp>
        <p:nvSpPr>
          <p:cNvPr id="5" name="Fußzeilenplatzhalter 4">
            <a:extLst>
              <a:ext uri="{FF2B5EF4-FFF2-40B4-BE49-F238E27FC236}">
                <a16:creationId xmlns:a16="http://schemas.microsoft.com/office/drawing/2014/main" id="{370551F8-E037-4EB2-D82E-AAE41D72422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2A89A28-5E16-2D33-02D2-292038097EED}"/>
              </a:ext>
            </a:extLst>
          </p:cNvPr>
          <p:cNvSpPr>
            <a:spLocks noGrp="1"/>
          </p:cNvSpPr>
          <p:nvPr>
            <p:ph type="sldNum" sz="quarter" idx="12"/>
          </p:nvPr>
        </p:nvSpPr>
        <p:spPr/>
        <p:txBody>
          <a:bodyPr/>
          <a:lstStyle/>
          <a:p>
            <a:fld id="{4E4B0631-E217-BA47-BC9A-C37994582D69}" type="slidenum">
              <a:rPr lang="de-DE" smtClean="0"/>
              <a:t>‹Nº›</a:t>
            </a:fld>
            <a:endParaRPr lang="de-DE"/>
          </a:p>
        </p:txBody>
      </p:sp>
    </p:spTree>
    <p:extLst>
      <p:ext uri="{BB962C8B-B14F-4D97-AF65-F5344CB8AC3E}">
        <p14:creationId xmlns:p14="http://schemas.microsoft.com/office/powerpoint/2010/main" val="801154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3A05C4-3220-8064-C1B4-CF23BBEBA4E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22DB785-0FA5-8013-BDD9-352BAC61A51F}"/>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351F5DA5-31A8-49B0-0BDF-11B535D3427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CF4EF0BC-F2ED-5A80-5A71-320AA79B3FC1}"/>
              </a:ext>
            </a:extLst>
          </p:cNvPr>
          <p:cNvSpPr>
            <a:spLocks noGrp="1"/>
          </p:cNvSpPr>
          <p:nvPr>
            <p:ph type="dt" sz="half" idx="10"/>
          </p:nvPr>
        </p:nvSpPr>
        <p:spPr/>
        <p:txBody>
          <a:bodyPr/>
          <a:lstStyle/>
          <a:p>
            <a:fld id="{B6E40C99-5762-F14D-85AA-65B5BA70F4CE}" type="datetimeFigureOut">
              <a:rPr lang="de-DE" smtClean="0"/>
              <a:t>02.11.2023</a:t>
            </a:fld>
            <a:endParaRPr lang="de-DE"/>
          </a:p>
        </p:txBody>
      </p:sp>
      <p:sp>
        <p:nvSpPr>
          <p:cNvPr id="6" name="Fußzeilenplatzhalter 5">
            <a:extLst>
              <a:ext uri="{FF2B5EF4-FFF2-40B4-BE49-F238E27FC236}">
                <a16:creationId xmlns:a16="http://schemas.microsoft.com/office/drawing/2014/main" id="{9B7E0720-5D80-6EBA-B14A-23B0098EDCFB}"/>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9881227-8F68-B83D-234B-A5B40B345E62}"/>
              </a:ext>
            </a:extLst>
          </p:cNvPr>
          <p:cNvSpPr>
            <a:spLocks noGrp="1"/>
          </p:cNvSpPr>
          <p:nvPr>
            <p:ph type="sldNum" sz="quarter" idx="12"/>
          </p:nvPr>
        </p:nvSpPr>
        <p:spPr/>
        <p:txBody>
          <a:bodyPr/>
          <a:lstStyle/>
          <a:p>
            <a:fld id="{4E4B0631-E217-BA47-BC9A-C37994582D69}" type="slidenum">
              <a:rPr lang="de-DE" smtClean="0"/>
              <a:t>‹Nº›</a:t>
            </a:fld>
            <a:endParaRPr lang="de-DE"/>
          </a:p>
        </p:txBody>
      </p:sp>
    </p:spTree>
    <p:extLst>
      <p:ext uri="{BB962C8B-B14F-4D97-AF65-F5344CB8AC3E}">
        <p14:creationId xmlns:p14="http://schemas.microsoft.com/office/powerpoint/2010/main" val="3038767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CA2487-207F-BB68-C8F2-667A338D2C45}"/>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67DB2353-8C1E-A171-2B7E-6AF6F2741D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ACFBBDBE-75A6-EDD6-A386-E9BE9F17BE84}"/>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E9D89F5D-5FB4-1B0F-EB19-7A3056DA19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D1F51229-4423-0906-9E87-D6B57DCF01B5}"/>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839EFF87-65BF-019F-4DFA-CF641A569A6E}"/>
              </a:ext>
            </a:extLst>
          </p:cNvPr>
          <p:cNvSpPr>
            <a:spLocks noGrp="1"/>
          </p:cNvSpPr>
          <p:nvPr>
            <p:ph type="dt" sz="half" idx="10"/>
          </p:nvPr>
        </p:nvSpPr>
        <p:spPr/>
        <p:txBody>
          <a:bodyPr/>
          <a:lstStyle/>
          <a:p>
            <a:fld id="{B6E40C99-5762-F14D-85AA-65B5BA70F4CE}" type="datetimeFigureOut">
              <a:rPr lang="de-DE" smtClean="0"/>
              <a:t>02.11.2023</a:t>
            </a:fld>
            <a:endParaRPr lang="de-DE"/>
          </a:p>
        </p:txBody>
      </p:sp>
      <p:sp>
        <p:nvSpPr>
          <p:cNvPr id="8" name="Fußzeilenplatzhalter 7">
            <a:extLst>
              <a:ext uri="{FF2B5EF4-FFF2-40B4-BE49-F238E27FC236}">
                <a16:creationId xmlns:a16="http://schemas.microsoft.com/office/drawing/2014/main" id="{24F5118E-7CC0-7618-4984-53011B4A3DED}"/>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3D1A7964-6EF0-3429-058A-BA71AB1673CA}"/>
              </a:ext>
            </a:extLst>
          </p:cNvPr>
          <p:cNvSpPr>
            <a:spLocks noGrp="1"/>
          </p:cNvSpPr>
          <p:nvPr>
            <p:ph type="sldNum" sz="quarter" idx="12"/>
          </p:nvPr>
        </p:nvSpPr>
        <p:spPr/>
        <p:txBody>
          <a:bodyPr/>
          <a:lstStyle/>
          <a:p>
            <a:fld id="{4E4B0631-E217-BA47-BC9A-C37994582D69}" type="slidenum">
              <a:rPr lang="de-DE" smtClean="0"/>
              <a:t>‹Nº›</a:t>
            </a:fld>
            <a:endParaRPr lang="de-DE"/>
          </a:p>
        </p:txBody>
      </p:sp>
    </p:spTree>
    <p:extLst>
      <p:ext uri="{BB962C8B-B14F-4D97-AF65-F5344CB8AC3E}">
        <p14:creationId xmlns:p14="http://schemas.microsoft.com/office/powerpoint/2010/main" val="1245621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E982DA-19B9-D895-A13B-0B9325F3B273}"/>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F131800C-335F-E823-794E-754DF2E2D748}"/>
              </a:ext>
            </a:extLst>
          </p:cNvPr>
          <p:cNvSpPr>
            <a:spLocks noGrp="1"/>
          </p:cNvSpPr>
          <p:nvPr>
            <p:ph type="dt" sz="half" idx="10"/>
          </p:nvPr>
        </p:nvSpPr>
        <p:spPr/>
        <p:txBody>
          <a:bodyPr/>
          <a:lstStyle/>
          <a:p>
            <a:fld id="{B6E40C99-5762-F14D-85AA-65B5BA70F4CE}" type="datetimeFigureOut">
              <a:rPr lang="de-DE" smtClean="0"/>
              <a:t>02.11.2023</a:t>
            </a:fld>
            <a:endParaRPr lang="de-DE"/>
          </a:p>
        </p:txBody>
      </p:sp>
      <p:sp>
        <p:nvSpPr>
          <p:cNvPr id="4" name="Fußzeilenplatzhalter 3">
            <a:extLst>
              <a:ext uri="{FF2B5EF4-FFF2-40B4-BE49-F238E27FC236}">
                <a16:creationId xmlns:a16="http://schemas.microsoft.com/office/drawing/2014/main" id="{E059F478-52AA-378E-840B-8379CEA253DD}"/>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CC380BE8-F129-BE1B-BBB5-CBEACA6963DA}"/>
              </a:ext>
            </a:extLst>
          </p:cNvPr>
          <p:cNvSpPr>
            <a:spLocks noGrp="1"/>
          </p:cNvSpPr>
          <p:nvPr>
            <p:ph type="sldNum" sz="quarter" idx="12"/>
          </p:nvPr>
        </p:nvSpPr>
        <p:spPr/>
        <p:txBody>
          <a:bodyPr/>
          <a:lstStyle/>
          <a:p>
            <a:fld id="{4E4B0631-E217-BA47-BC9A-C37994582D69}" type="slidenum">
              <a:rPr lang="de-DE" smtClean="0"/>
              <a:t>‹Nº›</a:t>
            </a:fld>
            <a:endParaRPr lang="de-DE"/>
          </a:p>
        </p:txBody>
      </p:sp>
    </p:spTree>
    <p:extLst>
      <p:ext uri="{BB962C8B-B14F-4D97-AF65-F5344CB8AC3E}">
        <p14:creationId xmlns:p14="http://schemas.microsoft.com/office/powerpoint/2010/main" val="355482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5DFF93EA-130D-6106-84E7-91E89AE57B4E}"/>
              </a:ext>
            </a:extLst>
          </p:cNvPr>
          <p:cNvSpPr>
            <a:spLocks noGrp="1"/>
          </p:cNvSpPr>
          <p:nvPr>
            <p:ph type="dt" sz="half" idx="10"/>
          </p:nvPr>
        </p:nvSpPr>
        <p:spPr/>
        <p:txBody>
          <a:bodyPr/>
          <a:lstStyle/>
          <a:p>
            <a:fld id="{B6E40C99-5762-F14D-85AA-65B5BA70F4CE}" type="datetimeFigureOut">
              <a:rPr lang="de-DE" smtClean="0"/>
              <a:t>02.11.2023</a:t>
            </a:fld>
            <a:endParaRPr lang="de-DE"/>
          </a:p>
        </p:txBody>
      </p:sp>
      <p:sp>
        <p:nvSpPr>
          <p:cNvPr id="3" name="Fußzeilenplatzhalter 2">
            <a:extLst>
              <a:ext uri="{FF2B5EF4-FFF2-40B4-BE49-F238E27FC236}">
                <a16:creationId xmlns:a16="http://schemas.microsoft.com/office/drawing/2014/main" id="{92E595AD-6F22-E60C-11DD-A7A01B46A11A}"/>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B1EA2A33-D8D5-64D3-5CB6-5D5E8B0F13D5}"/>
              </a:ext>
            </a:extLst>
          </p:cNvPr>
          <p:cNvSpPr>
            <a:spLocks noGrp="1"/>
          </p:cNvSpPr>
          <p:nvPr>
            <p:ph type="sldNum" sz="quarter" idx="12"/>
          </p:nvPr>
        </p:nvSpPr>
        <p:spPr/>
        <p:txBody>
          <a:bodyPr/>
          <a:lstStyle/>
          <a:p>
            <a:fld id="{4E4B0631-E217-BA47-BC9A-C37994582D69}" type="slidenum">
              <a:rPr lang="de-DE" smtClean="0"/>
              <a:t>‹Nº›</a:t>
            </a:fld>
            <a:endParaRPr lang="de-DE"/>
          </a:p>
        </p:txBody>
      </p:sp>
    </p:spTree>
    <p:extLst>
      <p:ext uri="{BB962C8B-B14F-4D97-AF65-F5344CB8AC3E}">
        <p14:creationId xmlns:p14="http://schemas.microsoft.com/office/powerpoint/2010/main" val="1837882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E13FD1-685B-A268-D0BC-3BA657D0BF74}"/>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9164BF43-4E6F-A71F-3069-86F8D651A1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64421863-37A0-F26D-8484-09DF2EBA0A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90D62C2-914A-DF1F-8695-52AE0FA43073}"/>
              </a:ext>
            </a:extLst>
          </p:cNvPr>
          <p:cNvSpPr>
            <a:spLocks noGrp="1"/>
          </p:cNvSpPr>
          <p:nvPr>
            <p:ph type="dt" sz="half" idx="10"/>
          </p:nvPr>
        </p:nvSpPr>
        <p:spPr/>
        <p:txBody>
          <a:bodyPr/>
          <a:lstStyle/>
          <a:p>
            <a:fld id="{B6E40C99-5762-F14D-85AA-65B5BA70F4CE}" type="datetimeFigureOut">
              <a:rPr lang="de-DE" smtClean="0"/>
              <a:t>02.11.2023</a:t>
            </a:fld>
            <a:endParaRPr lang="de-DE"/>
          </a:p>
        </p:txBody>
      </p:sp>
      <p:sp>
        <p:nvSpPr>
          <p:cNvPr id="6" name="Fußzeilenplatzhalter 5">
            <a:extLst>
              <a:ext uri="{FF2B5EF4-FFF2-40B4-BE49-F238E27FC236}">
                <a16:creationId xmlns:a16="http://schemas.microsoft.com/office/drawing/2014/main" id="{E17FEBE6-EEF3-86A9-66F7-03583CC87BA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29AC2BC9-40C3-FBDD-B79F-BF6B2A6E2C70}"/>
              </a:ext>
            </a:extLst>
          </p:cNvPr>
          <p:cNvSpPr>
            <a:spLocks noGrp="1"/>
          </p:cNvSpPr>
          <p:nvPr>
            <p:ph type="sldNum" sz="quarter" idx="12"/>
          </p:nvPr>
        </p:nvSpPr>
        <p:spPr/>
        <p:txBody>
          <a:bodyPr/>
          <a:lstStyle/>
          <a:p>
            <a:fld id="{4E4B0631-E217-BA47-BC9A-C37994582D69}" type="slidenum">
              <a:rPr lang="de-DE" smtClean="0"/>
              <a:t>‹Nº›</a:t>
            </a:fld>
            <a:endParaRPr lang="de-DE"/>
          </a:p>
        </p:txBody>
      </p:sp>
    </p:spTree>
    <p:extLst>
      <p:ext uri="{BB962C8B-B14F-4D97-AF65-F5344CB8AC3E}">
        <p14:creationId xmlns:p14="http://schemas.microsoft.com/office/powerpoint/2010/main" val="1749938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33689E-9996-B365-EEB7-8034F070875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293462FD-27C6-A78C-0808-A3B2789D34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E9169EAF-0F77-1BD0-EA58-38261319CD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FF36A76-D016-A505-C765-EECB9A087797}"/>
              </a:ext>
            </a:extLst>
          </p:cNvPr>
          <p:cNvSpPr>
            <a:spLocks noGrp="1"/>
          </p:cNvSpPr>
          <p:nvPr>
            <p:ph type="dt" sz="half" idx="10"/>
          </p:nvPr>
        </p:nvSpPr>
        <p:spPr/>
        <p:txBody>
          <a:bodyPr/>
          <a:lstStyle/>
          <a:p>
            <a:fld id="{B6E40C99-5762-F14D-85AA-65B5BA70F4CE}" type="datetimeFigureOut">
              <a:rPr lang="de-DE" smtClean="0"/>
              <a:t>02.11.2023</a:t>
            </a:fld>
            <a:endParaRPr lang="de-DE"/>
          </a:p>
        </p:txBody>
      </p:sp>
      <p:sp>
        <p:nvSpPr>
          <p:cNvPr id="6" name="Fußzeilenplatzhalter 5">
            <a:extLst>
              <a:ext uri="{FF2B5EF4-FFF2-40B4-BE49-F238E27FC236}">
                <a16:creationId xmlns:a16="http://schemas.microsoft.com/office/drawing/2014/main" id="{B73112AF-96BB-966B-5756-D4C164A0857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D436B343-D404-A76F-1271-779B23B99BFA}"/>
              </a:ext>
            </a:extLst>
          </p:cNvPr>
          <p:cNvSpPr>
            <a:spLocks noGrp="1"/>
          </p:cNvSpPr>
          <p:nvPr>
            <p:ph type="sldNum" sz="quarter" idx="12"/>
          </p:nvPr>
        </p:nvSpPr>
        <p:spPr/>
        <p:txBody>
          <a:bodyPr/>
          <a:lstStyle/>
          <a:p>
            <a:fld id="{4E4B0631-E217-BA47-BC9A-C37994582D69}" type="slidenum">
              <a:rPr lang="de-DE" smtClean="0"/>
              <a:t>‹Nº›</a:t>
            </a:fld>
            <a:endParaRPr lang="de-DE"/>
          </a:p>
        </p:txBody>
      </p:sp>
    </p:spTree>
    <p:extLst>
      <p:ext uri="{BB962C8B-B14F-4D97-AF65-F5344CB8AC3E}">
        <p14:creationId xmlns:p14="http://schemas.microsoft.com/office/powerpoint/2010/main" val="1902984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2283F"/>
        </a:solid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BECB8A74-553A-6FE2-5A56-E484B2C642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CDFACD87-D24F-814D-3F11-D002D26CAD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0125AAA-EC68-41FF-B894-AFA71DBF87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E40C99-5762-F14D-85AA-65B5BA70F4CE}" type="datetimeFigureOut">
              <a:rPr lang="de-DE" smtClean="0"/>
              <a:t>02.11.2023</a:t>
            </a:fld>
            <a:endParaRPr lang="de-DE"/>
          </a:p>
        </p:txBody>
      </p:sp>
      <p:sp>
        <p:nvSpPr>
          <p:cNvPr id="5" name="Fußzeilenplatzhalter 4">
            <a:extLst>
              <a:ext uri="{FF2B5EF4-FFF2-40B4-BE49-F238E27FC236}">
                <a16:creationId xmlns:a16="http://schemas.microsoft.com/office/drawing/2014/main" id="{D35380E4-B7FF-0DDC-1E69-F0D7CF1D8B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1E95E3AC-DDB0-CF48-05BE-97119E28F6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4B0631-E217-BA47-BC9A-C37994582D69}" type="slidenum">
              <a:rPr lang="de-DE" smtClean="0"/>
              <a:t>‹Nº›</a:t>
            </a:fld>
            <a:endParaRPr lang="de-DE"/>
          </a:p>
        </p:txBody>
      </p:sp>
    </p:spTree>
    <p:extLst>
      <p:ext uri="{BB962C8B-B14F-4D97-AF65-F5344CB8AC3E}">
        <p14:creationId xmlns:p14="http://schemas.microsoft.com/office/powerpoint/2010/main" val="773067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themeOverride" Target="../theme/themeOverride1.xml"/><Relationship Id="rId5" Type="http://schemas.openxmlformats.org/officeDocument/2006/relationships/image" Target="../media/image3.jp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1.xml"/><Relationship Id="rId4" Type="http://schemas.openxmlformats.org/officeDocument/2006/relationships/image" Target="../media/image28.png"/></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23.png"/><Relationship Id="rId1" Type="http://schemas.openxmlformats.org/officeDocument/2006/relationships/slideLayout" Target="../slideLayouts/slideLayout1.xml"/><Relationship Id="rId6" Type="http://schemas.openxmlformats.org/officeDocument/2006/relationships/image" Target="../media/image25.png"/><Relationship Id="rId5" Type="http://schemas.openxmlformats.org/officeDocument/2006/relationships/image" Target="../media/image29.png"/><Relationship Id="rId4" Type="http://schemas.openxmlformats.org/officeDocument/2006/relationships/image" Target="../media/image22.png"/></Relationships>
</file>

<file path=ppt/slides/_rels/slide14.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1.xml"/><Relationship Id="rId6" Type="http://schemas.openxmlformats.org/officeDocument/2006/relationships/image" Target="../media/image34.png"/><Relationship Id="rId5" Type="http://schemas.openxmlformats.org/officeDocument/2006/relationships/image" Target="../media/image33.png"/><Relationship Id="rId4" Type="http://schemas.openxmlformats.org/officeDocument/2006/relationships/image" Target="../media/image3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png"/><Relationship Id="rId1" Type="http://schemas.openxmlformats.org/officeDocument/2006/relationships/slideLayout" Target="../slideLayouts/slideLayout1.xml"/><Relationship Id="rId5" Type="http://schemas.openxmlformats.org/officeDocument/2006/relationships/image" Target="../media/image46.png"/><Relationship Id="rId4" Type="http://schemas.openxmlformats.org/officeDocument/2006/relationships/image" Target="../media/image45.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6.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jpeg"/><Relationship Id="rId9" Type="http://schemas.openxmlformats.org/officeDocument/2006/relationships/image" Target="../media/image1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xml"/><Relationship Id="rId4" Type="http://schemas.openxmlformats.org/officeDocument/2006/relationships/image" Target="../media/image17.jpeg"/></Relationships>
</file>

<file path=ppt/slides/_rels/slide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jpeg"/><Relationship Id="rId1" Type="http://schemas.openxmlformats.org/officeDocument/2006/relationships/slideLayout" Target="../slideLayouts/slideLayout1.xml"/><Relationship Id="rId4" Type="http://schemas.openxmlformats.org/officeDocument/2006/relationships/image" Target="../media/image19.png"/></Relationships>
</file>

<file path=ppt/slides/_rels/slide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7.jpeg"/><Relationship Id="rId1" Type="http://schemas.openxmlformats.org/officeDocument/2006/relationships/slideLayout" Target="../slideLayouts/slideLayout1.xml"/><Relationship Id="rId4"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0AC988-B265-C186-363A-12BD4119DDEF}"/>
              </a:ext>
            </a:extLst>
          </p:cNvPr>
          <p:cNvSpPr txBox="1">
            <a:spLocks/>
          </p:cNvSpPr>
          <p:nvPr/>
        </p:nvSpPr>
        <p:spPr>
          <a:xfrm>
            <a:off x="8723119" y="2412993"/>
            <a:ext cx="11015391" cy="2387600"/>
          </a:xfrm>
          <a:prstGeom prst="rect">
            <a:avLst/>
          </a:prstGeom>
        </p:spPr>
        <p:txBody>
          <a:bodyPr anchor="t">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4000" dirty="0" err="1">
                <a:solidFill>
                  <a:schemeClr val="bg1"/>
                </a:solidFill>
                <a:latin typeface="Arial" panose="020B0604020202020204" pitchFamily="34" charset="0"/>
                <a:cs typeface="Arial" panose="020B0604020202020204" pitchFamily="34" charset="0"/>
              </a:rPr>
              <a:t>Impawatt</a:t>
            </a:r>
            <a:r>
              <a:rPr lang="de-DE" sz="4000" dirty="0">
                <a:solidFill>
                  <a:schemeClr val="bg1"/>
                </a:solidFill>
                <a:latin typeface="Arial" panose="020B0604020202020204" pitchFamily="34" charset="0"/>
                <a:cs typeface="Arial" panose="020B0604020202020204" pitchFamily="34" charset="0"/>
              </a:rPr>
              <a:t> – </a:t>
            </a:r>
          </a:p>
          <a:p>
            <a:r>
              <a:rPr lang="de-DE" sz="4000" dirty="0" err="1">
                <a:solidFill>
                  <a:schemeClr val="bg1"/>
                </a:solidFill>
                <a:latin typeface="Arial" panose="020B0604020202020204" pitchFamily="34" charset="0"/>
                <a:cs typeface="Arial" panose="020B0604020202020204" pitchFamily="34" charset="0"/>
              </a:rPr>
              <a:t>How</a:t>
            </a:r>
            <a:r>
              <a:rPr lang="de-DE" sz="4000" dirty="0">
                <a:solidFill>
                  <a:schemeClr val="bg1"/>
                </a:solidFill>
                <a:latin typeface="Arial" panose="020B0604020202020204" pitchFamily="34" charset="0"/>
                <a:cs typeface="Arial" panose="020B0604020202020204" pitchFamily="34" charset="0"/>
              </a:rPr>
              <a:t> </a:t>
            </a:r>
            <a:r>
              <a:rPr lang="de-DE" sz="4000" dirty="0" err="1">
                <a:solidFill>
                  <a:schemeClr val="bg1"/>
                </a:solidFill>
                <a:latin typeface="Arial" panose="020B0604020202020204" pitchFamily="34" charset="0"/>
                <a:cs typeface="Arial" panose="020B0604020202020204" pitchFamily="34" charset="0"/>
              </a:rPr>
              <a:t>it</a:t>
            </a:r>
            <a:r>
              <a:rPr lang="de-DE" sz="4000" dirty="0">
                <a:solidFill>
                  <a:schemeClr val="bg1"/>
                </a:solidFill>
                <a:latin typeface="Arial" panose="020B0604020202020204" pitchFamily="34" charset="0"/>
                <a:cs typeface="Arial" panose="020B0604020202020204" pitchFamily="34" charset="0"/>
              </a:rPr>
              <a:t> </a:t>
            </a:r>
            <a:r>
              <a:rPr lang="de-DE" sz="4000" dirty="0" err="1">
                <a:solidFill>
                  <a:schemeClr val="bg1"/>
                </a:solidFill>
                <a:latin typeface="Arial" panose="020B0604020202020204" pitchFamily="34" charset="0"/>
                <a:cs typeface="Arial" panose="020B0604020202020204" pitchFamily="34" charset="0"/>
              </a:rPr>
              <a:t>works</a:t>
            </a:r>
            <a:endParaRPr lang="de-DE" sz="4000" dirty="0">
              <a:solidFill>
                <a:schemeClr val="bg1"/>
              </a:solidFill>
              <a:latin typeface="Arial" panose="020B0604020202020204" pitchFamily="34" charset="0"/>
              <a:cs typeface="Arial" panose="020B0604020202020204" pitchFamily="34" charset="0"/>
            </a:endParaRPr>
          </a:p>
          <a:p>
            <a:endParaRPr lang="de-DE" sz="4000" dirty="0">
              <a:solidFill>
                <a:schemeClr val="bg1"/>
              </a:solidFill>
              <a:latin typeface="Arial" panose="020B0604020202020204" pitchFamily="34" charset="0"/>
              <a:cs typeface="Arial" panose="020B0604020202020204" pitchFamily="34" charset="0"/>
            </a:endParaRPr>
          </a:p>
          <a:p>
            <a:endParaRPr lang="de-DE" sz="4000" dirty="0">
              <a:solidFill>
                <a:schemeClr val="bg1"/>
              </a:solidFill>
              <a:latin typeface="Arial" panose="020B0604020202020204" pitchFamily="34" charset="0"/>
              <a:cs typeface="Arial" panose="020B0604020202020204" pitchFamily="34" charset="0"/>
            </a:endParaRPr>
          </a:p>
          <a:p>
            <a:r>
              <a:rPr lang="de-DE" sz="2400" dirty="0">
                <a:solidFill>
                  <a:schemeClr val="bg1"/>
                </a:solidFill>
                <a:latin typeface="Arial" panose="020B0604020202020204" pitchFamily="34" charset="0"/>
                <a:cs typeface="Arial" panose="020B0604020202020204" pitchFamily="34" charset="0"/>
              </a:rPr>
              <a:t>Claudia Julius</a:t>
            </a:r>
          </a:p>
          <a:p>
            <a:endParaRPr lang="de-DE" sz="2400" dirty="0">
              <a:solidFill>
                <a:schemeClr val="bg1"/>
              </a:solidFill>
              <a:latin typeface="Arial" panose="020B0604020202020204" pitchFamily="34" charset="0"/>
              <a:cs typeface="Arial" panose="020B0604020202020204" pitchFamily="34" charset="0"/>
            </a:endParaRPr>
          </a:p>
          <a:p>
            <a:r>
              <a:rPr lang="de-DE" sz="2400" dirty="0" err="1">
                <a:solidFill>
                  <a:schemeClr val="bg1"/>
                </a:solidFill>
                <a:latin typeface="Arial" panose="020B0604020202020204" pitchFamily="34" charset="0"/>
                <a:cs typeface="Arial" panose="020B0604020202020204" pitchFamily="34" charset="0"/>
              </a:rPr>
              <a:t>Senercon</a:t>
            </a:r>
            <a:endParaRPr lang="de-DE" sz="2500" dirty="0">
              <a:solidFill>
                <a:schemeClr val="bg1"/>
              </a:solidFill>
              <a:latin typeface="Arial" panose="020B0604020202020204" pitchFamily="34" charset="0"/>
              <a:cs typeface="Arial" panose="020B0604020202020204" pitchFamily="34" charset="0"/>
            </a:endParaRPr>
          </a:p>
          <a:p>
            <a:endParaRPr lang="de-DE" sz="4000" dirty="0">
              <a:solidFill>
                <a:schemeClr val="bg1"/>
              </a:solidFill>
              <a:latin typeface="Arial" panose="020B0604020202020204" pitchFamily="34" charset="0"/>
              <a:cs typeface="Arial" panose="020B0604020202020204" pitchFamily="34" charset="0"/>
            </a:endParaRPr>
          </a:p>
        </p:txBody>
      </p:sp>
      <p:pic>
        <p:nvPicPr>
          <p:cNvPr id="5" name="Grafik 4">
            <a:extLst>
              <a:ext uri="{FF2B5EF4-FFF2-40B4-BE49-F238E27FC236}">
                <a16:creationId xmlns:a16="http://schemas.microsoft.com/office/drawing/2014/main" id="{CCCBA29D-AF31-8C69-6C36-2FE86CB03E90}"/>
              </a:ext>
            </a:extLst>
          </p:cNvPr>
          <p:cNvPicPr>
            <a:picLocks noChangeAspect="1"/>
          </p:cNvPicPr>
          <p:nvPr/>
        </p:nvPicPr>
        <p:blipFill rotWithShape="1">
          <a:blip r:embed="rId3"/>
          <a:srcRect b="13942"/>
          <a:stretch/>
        </p:blipFill>
        <p:spPr>
          <a:xfrm>
            <a:off x="914449" y="1024834"/>
            <a:ext cx="7163222" cy="4808332"/>
          </a:xfrm>
          <a:prstGeom prst="rect">
            <a:avLst/>
          </a:prstGeom>
          <a:effectLst/>
        </p:spPr>
      </p:pic>
      <p:pic>
        <p:nvPicPr>
          <p:cNvPr id="6" name="Grafik 5">
            <a:extLst>
              <a:ext uri="{FF2B5EF4-FFF2-40B4-BE49-F238E27FC236}">
                <a16:creationId xmlns:a16="http://schemas.microsoft.com/office/drawing/2014/main" id="{26A23670-7B59-E7E3-99B6-0EA5B5779FB2}"/>
              </a:ext>
            </a:extLst>
          </p:cNvPr>
          <p:cNvPicPr>
            <a:picLocks noChangeAspect="1"/>
          </p:cNvPicPr>
          <p:nvPr/>
        </p:nvPicPr>
        <p:blipFill>
          <a:blip r:embed="rId4"/>
          <a:stretch>
            <a:fillRect/>
          </a:stretch>
        </p:blipFill>
        <p:spPr>
          <a:xfrm>
            <a:off x="10400432" y="318027"/>
            <a:ext cx="1383188" cy="1000366"/>
          </a:xfrm>
          <a:prstGeom prst="rect">
            <a:avLst/>
          </a:prstGeom>
        </p:spPr>
      </p:pic>
      <p:pic>
        <p:nvPicPr>
          <p:cNvPr id="7" name="Picture 2" descr="Text&#10;&#10;Description automatically generated with low confidence">
            <a:extLst>
              <a:ext uri="{FF2B5EF4-FFF2-40B4-BE49-F238E27FC236}">
                <a16:creationId xmlns:a16="http://schemas.microsoft.com/office/drawing/2014/main" id="{AF698911-ACD1-9DF2-4BFF-4DC8935F6340}"/>
              </a:ext>
            </a:extLst>
          </p:cNvPr>
          <p:cNvPicPr>
            <a:picLocks noChangeAspect="1"/>
          </p:cNvPicPr>
          <p:nvPr/>
        </p:nvPicPr>
        <p:blipFill>
          <a:blip r:embed="rId5"/>
          <a:stretch>
            <a:fillRect/>
          </a:stretch>
        </p:blipFill>
        <p:spPr>
          <a:xfrm>
            <a:off x="9229890" y="5895193"/>
            <a:ext cx="2553730" cy="584772"/>
          </a:xfrm>
          <a:prstGeom prst="rect">
            <a:avLst/>
          </a:prstGeom>
        </p:spPr>
      </p:pic>
    </p:spTree>
    <p:extLst>
      <p:ext uri="{BB962C8B-B14F-4D97-AF65-F5344CB8AC3E}">
        <p14:creationId xmlns:p14="http://schemas.microsoft.com/office/powerpoint/2010/main" val="2975784906"/>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50F12A-EF87-FF33-EF33-9605E04C6D77}"/>
              </a:ext>
            </a:extLst>
          </p:cNvPr>
          <p:cNvSpPr>
            <a:spLocks noGrp="1"/>
          </p:cNvSpPr>
          <p:nvPr>
            <p:ph type="ctrTitle"/>
          </p:nvPr>
        </p:nvSpPr>
        <p:spPr>
          <a:xfrm>
            <a:off x="253624" y="674986"/>
            <a:ext cx="2921876" cy="2387600"/>
          </a:xfrm>
        </p:spPr>
        <p:txBody>
          <a:bodyPr anchor="t">
            <a:normAutofit/>
          </a:bodyPr>
          <a:lstStyle/>
          <a:p>
            <a:pPr algn="l"/>
            <a:r>
              <a:rPr lang="de-DE" sz="4000" dirty="0">
                <a:solidFill>
                  <a:schemeClr val="bg1"/>
                </a:solidFill>
                <a:latin typeface="Arial" panose="020B0604020202020204" pitchFamily="34" charset="0"/>
                <a:cs typeface="Arial" panose="020B0604020202020204" pitchFamily="34" charset="0"/>
              </a:rPr>
              <a:t>Energy </a:t>
            </a:r>
            <a:r>
              <a:rPr lang="de-DE" sz="4000" dirty="0" err="1">
                <a:solidFill>
                  <a:schemeClr val="bg1"/>
                </a:solidFill>
                <a:latin typeface="Arial" panose="020B0604020202020204" pitchFamily="34" charset="0"/>
                <a:cs typeface="Arial" panose="020B0604020202020204" pitchFamily="34" charset="0"/>
              </a:rPr>
              <a:t>data</a:t>
            </a:r>
            <a:r>
              <a:rPr lang="de-DE" sz="4000" dirty="0">
                <a:solidFill>
                  <a:schemeClr val="bg1"/>
                </a:solidFill>
                <a:latin typeface="Arial" panose="020B0604020202020204" pitchFamily="34" charset="0"/>
                <a:cs typeface="Arial" panose="020B0604020202020204" pitchFamily="34" charset="0"/>
              </a:rPr>
              <a:t> &amp; </a:t>
            </a:r>
            <a:r>
              <a:rPr lang="de-DE" sz="4000" dirty="0" err="1">
                <a:solidFill>
                  <a:schemeClr val="bg1"/>
                </a:solidFill>
                <a:latin typeface="Arial" panose="020B0604020202020204" pitchFamily="34" charset="0"/>
                <a:cs typeface="Arial" panose="020B0604020202020204" pitchFamily="34" charset="0"/>
              </a:rPr>
              <a:t>monitoring</a:t>
            </a:r>
            <a:endParaRPr lang="de-DE" sz="4000" dirty="0">
              <a:solidFill>
                <a:schemeClr val="bg1"/>
              </a:solidFill>
              <a:latin typeface="Arial" panose="020B0604020202020204" pitchFamily="34" charset="0"/>
              <a:cs typeface="Arial" panose="020B0604020202020204" pitchFamily="34" charset="0"/>
            </a:endParaRPr>
          </a:p>
        </p:txBody>
      </p:sp>
      <p:sp>
        <p:nvSpPr>
          <p:cNvPr id="9" name="Rectangle 1">
            <a:extLst>
              <a:ext uri="{FF2B5EF4-FFF2-40B4-BE49-F238E27FC236}">
                <a16:creationId xmlns:a16="http://schemas.microsoft.com/office/drawing/2014/main" id="{92CCBCD6-1789-3A42-820C-46B4F41B3D22}"/>
              </a:ext>
            </a:extLst>
          </p:cNvPr>
          <p:cNvSpPr>
            <a:spLocks noChangeArrowheads="1"/>
          </p:cNvSpPr>
          <p:nvPr/>
        </p:nvSpPr>
        <p:spPr bwMode="auto">
          <a:xfrm>
            <a:off x="253624" y="2685262"/>
            <a:ext cx="3365314" cy="3728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0" fontAlgn="base" latinLnBrk="0" hangingPunct="0">
              <a:lnSpc>
                <a:spcPct val="150000"/>
              </a:lnSpc>
              <a:spcBef>
                <a:spcPct val="0"/>
              </a:spcBef>
              <a:spcAft>
                <a:spcPct val="0"/>
              </a:spcAft>
              <a:buClrTx/>
              <a:buSzTx/>
              <a:buFont typeface="+mj-lt"/>
              <a:buAutoNum type="arabicPeriod"/>
              <a:tabLst/>
            </a:pPr>
            <a:r>
              <a:rPr kumimoji="0" lang="de-DE" altLang="de-DE" sz="2000"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Consumption</a:t>
            </a:r>
            <a:endParaRPr kumimoji="0" lang="de-DE" altLang="de-DE" sz="2000" b="0" i="0"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a:p>
            <a:pPr marL="342900" marR="0" lvl="0" indent="-342900" algn="l" defTabSz="914400" rtl="0" eaLnBrk="0" fontAlgn="base" latinLnBrk="0" hangingPunct="0">
              <a:lnSpc>
                <a:spcPct val="150000"/>
              </a:lnSpc>
              <a:spcBef>
                <a:spcPct val="0"/>
              </a:spcBef>
              <a:spcAft>
                <a:spcPct val="0"/>
              </a:spcAft>
              <a:buClrTx/>
              <a:buSzTx/>
              <a:buFont typeface="+mj-lt"/>
              <a:buAutoNum type="arabicPeriod"/>
              <a:tabLst/>
            </a:pPr>
            <a:r>
              <a:rPr lang="de-DE" altLang="de-DE" sz="2000" dirty="0" err="1">
                <a:solidFill>
                  <a:schemeClr val="bg1"/>
                </a:solidFill>
                <a:latin typeface="Arial" panose="020B0604020202020204" pitchFamily="34" charset="0"/>
                <a:cs typeface="Arial" panose="020B0604020202020204" pitchFamily="34" charset="0"/>
              </a:rPr>
              <a:t>Cost</a:t>
            </a:r>
            <a:endParaRPr lang="de-DE" altLang="de-DE" sz="2000" dirty="0">
              <a:solidFill>
                <a:schemeClr val="bg1"/>
              </a:solidFill>
              <a:latin typeface="Arial" panose="020B0604020202020204" pitchFamily="34" charset="0"/>
              <a:cs typeface="Arial" panose="020B0604020202020204" pitchFamily="34" charset="0"/>
            </a:endParaRPr>
          </a:p>
          <a:p>
            <a:pPr marL="342900" marR="0" lvl="0" indent="-342900" algn="l" defTabSz="914400" rtl="0" eaLnBrk="0" fontAlgn="base" latinLnBrk="0" hangingPunct="0">
              <a:lnSpc>
                <a:spcPct val="150000"/>
              </a:lnSpc>
              <a:spcBef>
                <a:spcPct val="0"/>
              </a:spcBef>
              <a:spcAft>
                <a:spcPct val="0"/>
              </a:spcAft>
              <a:buClrTx/>
              <a:buSzTx/>
              <a:buFont typeface="+mj-lt"/>
              <a:buAutoNum type="arabicPeriod"/>
              <a:tabLst/>
            </a:pPr>
            <a:r>
              <a:rPr lang="de-DE" altLang="de-DE" sz="2000" dirty="0" err="1">
                <a:solidFill>
                  <a:schemeClr val="bg1"/>
                </a:solidFill>
                <a:latin typeface="Arial" panose="020B0604020202020204" pitchFamily="34" charset="0"/>
                <a:cs typeface="Arial" panose="020B0604020202020204" pitchFamily="34" charset="0"/>
              </a:rPr>
              <a:t>According</a:t>
            </a:r>
            <a:r>
              <a:rPr lang="de-DE" altLang="de-DE" sz="2000" dirty="0">
                <a:solidFill>
                  <a:schemeClr val="bg1"/>
                </a:solidFill>
                <a:latin typeface="Arial" panose="020B0604020202020204" pitchFamily="34" charset="0"/>
                <a:cs typeface="Arial" panose="020B0604020202020204" pitchFamily="34" charset="0"/>
              </a:rPr>
              <a:t> </a:t>
            </a:r>
            <a:r>
              <a:rPr lang="de-DE" altLang="de-DE" sz="2000" dirty="0" err="1">
                <a:solidFill>
                  <a:schemeClr val="bg1"/>
                </a:solidFill>
                <a:latin typeface="Arial" panose="020B0604020202020204" pitchFamily="34" charset="0"/>
                <a:cs typeface="Arial" panose="020B0604020202020204" pitchFamily="34" charset="0"/>
              </a:rPr>
              <a:t>to</a:t>
            </a:r>
            <a:r>
              <a:rPr lang="de-DE" altLang="de-DE" sz="2000" dirty="0">
                <a:solidFill>
                  <a:schemeClr val="bg1"/>
                </a:solidFill>
                <a:latin typeface="Arial" panose="020B0604020202020204" pitchFamily="34" charset="0"/>
                <a:cs typeface="Arial" panose="020B0604020202020204" pitchFamily="34" charset="0"/>
              </a:rPr>
              <a:t> </a:t>
            </a:r>
            <a:r>
              <a:rPr lang="de-DE" altLang="de-DE" sz="2000" dirty="0" err="1">
                <a:solidFill>
                  <a:schemeClr val="bg1"/>
                </a:solidFill>
                <a:latin typeface="Arial" panose="020B0604020202020204" pitchFamily="34" charset="0"/>
                <a:cs typeface="Arial" panose="020B0604020202020204" pitchFamily="34" charset="0"/>
              </a:rPr>
              <a:t>energy</a:t>
            </a:r>
            <a:r>
              <a:rPr lang="de-DE" altLang="de-DE" sz="2000" dirty="0">
                <a:solidFill>
                  <a:schemeClr val="bg1"/>
                </a:solidFill>
                <a:latin typeface="Arial" panose="020B0604020202020204" pitchFamily="34" charset="0"/>
                <a:cs typeface="Arial" panose="020B0604020202020204" pitchFamily="34" charset="0"/>
              </a:rPr>
              <a:t> </a:t>
            </a:r>
            <a:r>
              <a:rPr lang="de-DE" altLang="de-DE" sz="2000" dirty="0" err="1">
                <a:solidFill>
                  <a:schemeClr val="bg1"/>
                </a:solidFill>
                <a:latin typeface="Arial" panose="020B0604020202020204" pitchFamily="34" charset="0"/>
                <a:cs typeface="Arial" panose="020B0604020202020204" pitchFamily="34" charset="0"/>
              </a:rPr>
              <a:t>carrier</a:t>
            </a:r>
            <a:endParaRPr lang="de-DE" altLang="de-DE" sz="2000" dirty="0">
              <a:solidFill>
                <a:schemeClr val="bg1"/>
              </a:solidFill>
              <a:latin typeface="Arial" panose="020B0604020202020204" pitchFamily="34" charset="0"/>
              <a:cs typeface="Arial" panose="020B0604020202020204" pitchFamily="34" charset="0"/>
            </a:endParaRPr>
          </a:p>
          <a:p>
            <a:pPr marL="342900" marR="0" lvl="0" indent="-342900" algn="l" defTabSz="914400" rtl="0" eaLnBrk="0" fontAlgn="base" latinLnBrk="0" hangingPunct="0">
              <a:lnSpc>
                <a:spcPct val="150000"/>
              </a:lnSpc>
              <a:spcBef>
                <a:spcPct val="0"/>
              </a:spcBef>
              <a:spcAft>
                <a:spcPct val="0"/>
              </a:spcAft>
              <a:buClrTx/>
              <a:buSzTx/>
              <a:buFont typeface="+mj-lt"/>
              <a:buAutoNum type="arabicPeriod"/>
              <a:tabLst/>
            </a:pPr>
            <a:r>
              <a:rPr kumimoji="0" lang="de-DE" altLang="de-DE" sz="2000"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Annunal</a:t>
            </a:r>
            <a:r>
              <a:rPr lang="de-DE" altLang="de-DE" sz="2000" dirty="0">
                <a:solidFill>
                  <a:schemeClr val="bg1"/>
                </a:solidFill>
                <a:latin typeface="Arial" panose="020B0604020202020204" pitchFamily="34" charset="0"/>
                <a:cs typeface="Arial" panose="020B0604020202020204" pitchFamily="34" charset="0"/>
              </a:rPr>
              <a:t> </a:t>
            </a:r>
            <a:r>
              <a:rPr lang="de-DE" altLang="de-DE" sz="2000" dirty="0" err="1">
                <a:solidFill>
                  <a:schemeClr val="bg1"/>
                </a:solidFill>
                <a:latin typeface="Arial" panose="020B0604020202020204" pitchFamily="34" charset="0"/>
                <a:cs typeface="Arial" panose="020B0604020202020204" pitchFamily="34" charset="0"/>
              </a:rPr>
              <a:t>or</a:t>
            </a:r>
            <a:r>
              <a:rPr lang="de-DE" altLang="de-DE" sz="2000" dirty="0">
                <a:solidFill>
                  <a:schemeClr val="bg1"/>
                </a:solidFill>
                <a:latin typeface="Arial" panose="020B0604020202020204" pitchFamily="34" charset="0"/>
                <a:cs typeface="Arial" panose="020B0604020202020204" pitchFamily="34" charset="0"/>
              </a:rPr>
              <a:t> </a:t>
            </a:r>
            <a:r>
              <a:rPr lang="de-DE" altLang="de-DE" sz="2000" dirty="0" err="1">
                <a:solidFill>
                  <a:schemeClr val="bg1"/>
                </a:solidFill>
                <a:latin typeface="Arial" panose="020B0604020202020204" pitchFamily="34" charset="0"/>
                <a:cs typeface="Arial" panose="020B0604020202020204" pitchFamily="34" charset="0"/>
              </a:rPr>
              <a:t>specific</a:t>
            </a:r>
            <a:r>
              <a:rPr lang="de-DE" altLang="de-DE" sz="2000" dirty="0">
                <a:solidFill>
                  <a:schemeClr val="bg1"/>
                </a:solidFill>
                <a:latin typeface="Arial" panose="020B0604020202020204" pitchFamily="34" charset="0"/>
                <a:cs typeface="Arial" panose="020B0604020202020204" pitchFamily="34" charset="0"/>
              </a:rPr>
              <a:t> </a:t>
            </a:r>
            <a:r>
              <a:rPr lang="de-DE" altLang="de-DE" sz="2000" dirty="0" err="1">
                <a:solidFill>
                  <a:schemeClr val="bg1"/>
                </a:solidFill>
                <a:latin typeface="Arial" panose="020B0604020202020204" pitchFamily="34" charset="0"/>
                <a:cs typeface="Arial" panose="020B0604020202020204" pitchFamily="34" charset="0"/>
              </a:rPr>
              <a:t>consumption</a:t>
            </a:r>
            <a:endParaRPr lang="de-DE" altLang="de-DE" sz="2000" dirty="0">
              <a:solidFill>
                <a:schemeClr val="bg1"/>
              </a:solidFill>
              <a:latin typeface="Arial" panose="020B0604020202020204" pitchFamily="34" charset="0"/>
              <a:cs typeface="Arial" panose="020B0604020202020204" pitchFamily="34" charset="0"/>
            </a:endParaRPr>
          </a:p>
          <a:p>
            <a:pPr marL="342900" marR="0" lvl="0" indent="-342900" algn="l" defTabSz="914400" rtl="0" eaLnBrk="0" fontAlgn="base" latinLnBrk="0" hangingPunct="0">
              <a:lnSpc>
                <a:spcPct val="150000"/>
              </a:lnSpc>
              <a:spcBef>
                <a:spcPct val="0"/>
              </a:spcBef>
              <a:spcAft>
                <a:spcPct val="0"/>
              </a:spcAft>
              <a:buClrTx/>
              <a:buSzTx/>
              <a:buFont typeface="+mj-lt"/>
              <a:buAutoNum type="arabicPeriod"/>
              <a:tabLst/>
            </a:pPr>
            <a:r>
              <a:rPr kumimoji="0" lang="de-DE" altLang="de-DE" sz="20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Part </a:t>
            </a:r>
            <a:r>
              <a:rPr kumimoji="0" lang="de-DE" altLang="de-DE" sz="2000"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for</a:t>
            </a:r>
            <a:r>
              <a:rPr kumimoji="0" lang="de-DE" altLang="de-DE" sz="20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sz="2000"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heating</a:t>
            </a:r>
            <a:r>
              <a:rPr lang="de-DE" altLang="de-DE" sz="2000" dirty="0">
                <a:solidFill>
                  <a:schemeClr val="bg1"/>
                </a:solidFill>
                <a:latin typeface="Arial" panose="020B0604020202020204" pitchFamily="34" charset="0"/>
                <a:cs typeface="Arial" panose="020B0604020202020204" pitchFamily="34" charset="0"/>
              </a:rPr>
              <a:t> </a:t>
            </a:r>
            <a:r>
              <a:rPr lang="de-DE" altLang="de-DE" sz="2000" dirty="0" err="1">
                <a:solidFill>
                  <a:schemeClr val="bg1"/>
                </a:solidFill>
                <a:latin typeface="Arial" panose="020B0604020202020204" pitchFamily="34" charset="0"/>
                <a:cs typeface="Arial" panose="020B0604020202020204" pitchFamily="34" charset="0"/>
              </a:rPr>
              <a:t>or</a:t>
            </a:r>
            <a:r>
              <a:rPr lang="de-DE" altLang="de-DE" sz="2000" dirty="0">
                <a:solidFill>
                  <a:schemeClr val="bg1"/>
                </a:solidFill>
                <a:latin typeface="Arial" panose="020B0604020202020204" pitchFamily="34" charset="0"/>
                <a:cs typeface="Arial" panose="020B0604020202020204" pitchFamily="34" charset="0"/>
              </a:rPr>
              <a:t> total </a:t>
            </a:r>
            <a:r>
              <a:rPr lang="de-DE" altLang="de-DE" sz="2000" dirty="0" err="1">
                <a:solidFill>
                  <a:schemeClr val="bg1"/>
                </a:solidFill>
                <a:latin typeface="Arial" panose="020B0604020202020204" pitchFamily="34" charset="0"/>
                <a:cs typeface="Arial" panose="020B0604020202020204" pitchFamily="34" charset="0"/>
              </a:rPr>
              <a:t>consumption</a:t>
            </a:r>
            <a:endParaRPr kumimoji="0" lang="de-DE" altLang="de-DE" sz="2000" b="0" i="0"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p:txBody>
      </p:sp>
      <p:pic>
        <p:nvPicPr>
          <p:cNvPr id="4" name="Grafik 3">
            <a:extLst>
              <a:ext uri="{FF2B5EF4-FFF2-40B4-BE49-F238E27FC236}">
                <a16:creationId xmlns:a16="http://schemas.microsoft.com/office/drawing/2014/main" id="{3EF15338-2380-D931-D2C4-C3031067E71A}"/>
              </a:ext>
            </a:extLst>
          </p:cNvPr>
          <p:cNvPicPr>
            <a:picLocks noChangeAspect="1"/>
          </p:cNvPicPr>
          <p:nvPr/>
        </p:nvPicPr>
        <p:blipFill>
          <a:blip r:embed="rId2"/>
          <a:stretch>
            <a:fillRect/>
          </a:stretch>
        </p:blipFill>
        <p:spPr>
          <a:xfrm>
            <a:off x="6542559" y="3551881"/>
            <a:ext cx="5118100" cy="3111500"/>
          </a:xfrm>
          <a:prstGeom prst="rect">
            <a:avLst/>
          </a:prstGeom>
        </p:spPr>
      </p:pic>
      <p:pic>
        <p:nvPicPr>
          <p:cNvPr id="5" name="Grafik 4">
            <a:extLst>
              <a:ext uri="{FF2B5EF4-FFF2-40B4-BE49-F238E27FC236}">
                <a16:creationId xmlns:a16="http://schemas.microsoft.com/office/drawing/2014/main" id="{42854CA5-15EB-00A9-582C-152E86739E14}"/>
              </a:ext>
            </a:extLst>
          </p:cNvPr>
          <p:cNvPicPr>
            <a:picLocks noChangeAspect="1"/>
          </p:cNvPicPr>
          <p:nvPr/>
        </p:nvPicPr>
        <p:blipFill rotWithShape="1">
          <a:blip r:embed="rId3"/>
          <a:srcRect l="-2728" t="-4015" r="6763" b="4015"/>
          <a:stretch/>
        </p:blipFill>
        <p:spPr>
          <a:xfrm>
            <a:off x="3523266" y="368300"/>
            <a:ext cx="4292600" cy="3060700"/>
          </a:xfrm>
          <a:prstGeom prst="rect">
            <a:avLst/>
          </a:prstGeom>
        </p:spPr>
      </p:pic>
    </p:spTree>
    <p:extLst>
      <p:ext uri="{BB962C8B-B14F-4D97-AF65-F5344CB8AC3E}">
        <p14:creationId xmlns:p14="http://schemas.microsoft.com/office/powerpoint/2010/main" val="4206368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50F12A-EF87-FF33-EF33-9605E04C6D77}"/>
              </a:ext>
            </a:extLst>
          </p:cNvPr>
          <p:cNvSpPr>
            <a:spLocks noGrp="1"/>
          </p:cNvSpPr>
          <p:nvPr>
            <p:ph type="ctrTitle"/>
          </p:nvPr>
        </p:nvSpPr>
        <p:spPr>
          <a:xfrm>
            <a:off x="253624" y="674986"/>
            <a:ext cx="2921876" cy="2387600"/>
          </a:xfrm>
        </p:spPr>
        <p:txBody>
          <a:bodyPr anchor="t">
            <a:normAutofit/>
          </a:bodyPr>
          <a:lstStyle/>
          <a:p>
            <a:pPr algn="l"/>
            <a:r>
              <a:rPr lang="de-DE" sz="4000" dirty="0">
                <a:solidFill>
                  <a:schemeClr val="bg1"/>
                </a:solidFill>
                <a:latin typeface="Arial" panose="020B0604020202020204" pitchFamily="34" charset="0"/>
                <a:cs typeface="Arial" panose="020B0604020202020204" pitchFamily="34" charset="0"/>
              </a:rPr>
              <a:t>Company </a:t>
            </a:r>
            <a:r>
              <a:rPr lang="de-DE" sz="4000" dirty="0" err="1">
                <a:solidFill>
                  <a:schemeClr val="bg1"/>
                </a:solidFill>
                <a:latin typeface="Arial" panose="020B0604020202020204" pitchFamily="34" charset="0"/>
                <a:cs typeface="Arial" panose="020B0604020202020204" pitchFamily="34" charset="0"/>
              </a:rPr>
              <a:t>measures</a:t>
            </a:r>
            <a:endParaRPr lang="de-DE" sz="4000" dirty="0">
              <a:solidFill>
                <a:schemeClr val="bg1"/>
              </a:solidFill>
              <a:latin typeface="Arial" panose="020B0604020202020204" pitchFamily="34" charset="0"/>
              <a:cs typeface="Arial" panose="020B0604020202020204" pitchFamily="34" charset="0"/>
            </a:endParaRPr>
          </a:p>
        </p:txBody>
      </p:sp>
      <p:sp>
        <p:nvSpPr>
          <p:cNvPr id="9" name="Rectangle 1">
            <a:extLst>
              <a:ext uri="{FF2B5EF4-FFF2-40B4-BE49-F238E27FC236}">
                <a16:creationId xmlns:a16="http://schemas.microsoft.com/office/drawing/2014/main" id="{92CCBCD6-1789-3A42-820C-46B4F41B3D22}"/>
              </a:ext>
            </a:extLst>
          </p:cNvPr>
          <p:cNvSpPr>
            <a:spLocks noChangeArrowheads="1"/>
          </p:cNvSpPr>
          <p:nvPr/>
        </p:nvSpPr>
        <p:spPr bwMode="auto">
          <a:xfrm>
            <a:off x="31905" y="4256386"/>
            <a:ext cx="3365314" cy="14202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indent="-342900" eaLnBrk="0" fontAlgn="base" hangingPunct="0">
              <a:lnSpc>
                <a:spcPct val="150000"/>
              </a:lnSpc>
              <a:spcBef>
                <a:spcPct val="0"/>
              </a:spcBef>
              <a:spcAft>
                <a:spcPct val="0"/>
              </a:spcAft>
              <a:buFont typeface="Arial" panose="020B0604020202020204" pitchFamily="34" charset="0"/>
              <a:buChar char="•"/>
            </a:pPr>
            <a:r>
              <a:rPr lang="de-DE" altLang="de-DE" sz="2000" dirty="0">
                <a:solidFill>
                  <a:schemeClr val="bg1"/>
                </a:solidFill>
                <a:latin typeface="Arial" panose="020B0604020202020204" pitchFamily="34" charset="0"/>
                <a:cs typeface="Arial" panose="020B0604020202020204" pitchFamily="34" charset="0"/>
              </a:rPr>
              <a:t>Energy </a:t>
            </a:r>
            <a:r>
              <a:rPr lang="de-DE" altLang="de-DE" sz="2000" dirty="0" err="1">
                <a:solidFill>
                  <a:schemeClr val="bg1"/>
                </a:solidFill>
                <a:latin typeface="Arial" panose="020B0604020202020204" pitchFamily="34" charset="0"/>
                <a:cs typeface="Arial" panose="020B0604020202020204" pitchFamily="34" charset="0"/>
              </a:rPr>
              <a:t>efficiency</a:t>
            </a:r>
            <a:r>
              <a:rPr lang="de-DE" altLang="de-DE" sz="2000" dirty="0">
                <a:solidFill>
                  <a:schemeClr val="bg1"/>
                </a:solidFill>
                <a:latin typeface="Arial" panose="020B0604020202020204" pitchFamily="34" charset="0"/>
                <a:cs typeface="Arial" panose="020B0604020202020204" pitchFamily="34" charset="0"/>
              </a:rPr>
              <a:t> plan</a:t>
            </a:r>
          </a:p>
          <a:p>
            <a:pPr marL="342900" marR="0" lvl="0" indent="-34290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kumimoji="0" lang="de-DE" altLang="de-DE" sz="2000"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Planned</a:t>
            </a:r>
            <a:r>
              <a:rPr kumimoji="0" lang="de-DE" altLang="de-DE" sz="20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and </a:t>
            </a:r>
            <a:r>
              <a:rPr kumimoji="0" lang="de-DE" altLang="de-DE" sz="2000"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implemented</a:t>
            </a:r>
            <a:r>
              <a:rPr kumimoji="0" lang="de-DE" altLang="de-DE" sz="20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sz="2000"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measures</a:t>
            </a:r>
            <a:endParaRPr kumimoji="0" lang="de-DE" altLang="de-DE" sz="2000" b="0" i="0"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p:txBody>
      </p:sp>
      <p:pic>
        <p:nvPicPr>
          <p:cNvPr id="7" name="Grafik 6">
            <a:extLst>
              <a:ext uri="{FF2B5EF4-FFF2-40B4-BE49-F238E27FC236}">
                <a16:creationId xmlns:a16="http://schemas.microsoft.com/office/drawing/2014/main" id="{8BDF1D4C-4E81-DC5B-60DD-F6B388C4948A}"/>
              </a:ext>
            </a:extLst>
          </p:cNvPr>
          <p:cNvPicPr>
            <a:picLocks noChangeAspect="1"/>
          </p:cNvPicPr>
          <p:nvPr/>
        </p:nvPicPr>
        <p:blipFill>
          <a:blip r:embed="rId2"/>
          <a:stretch>
            <a:fillRect/>
          </a:stretch>
        </p:blipFill>
        <p:spPr>
          <a:xfrm>
            <a:off x="331120" y="2057633"/>
            <a:ext cx="2766884" cy="2009906"/>
          </a:xfrm>
          <a:prstGeom prst="rect">
            <a:avLst/>
          </a:prstGeom>
        </p:spPr>
      </p:pic>
      <p:pic>
        <p:nvPicPr>
          <p:cNvPr id="8" name="Grafik 7">
            <a:extLst>
              <a:ext uri="{FF2B5EF4-FFF2-40B4-BE49-F238E27FC236}">
                <a16:creationId xmlns:a16="http://schemas.microsoft.com/office/drawing/2014/main" id="{33C2DEBC-EC92-14A5-3B0E-C5E6A3CF70AB}"/>
              </a:ext>
            </a:extLst>
          </p:cNvPr>
          <p:cNvPicPr>
            <a:picLocks noChangeAspect="1"/>
          </p:cNvPicPr>
          <p:nvPr/>
        </p:nvPicPr>
        <p:blipFill>
          <a:blip r:embed="rId3"/>
          <a:stretch>
            <a:fillRect/>
          </a:stretch>
        </p:blipFill>
        <p:spPr>
          <a:xfrm>
            <a:off x="4165976" y="174308"/>
            <a:ext cx="7772400" cy="6509384"/>
          </a:xfrm>
          <a:prstGeom prst="rect">
            <a:avLst/>
          </a:prstGeom>
        </p:spPr>
      </p:pic>
    </p:spTree>
    <p:extLst>
      <p:ext uri="{BB962C8B-B14F-4D97-AF65-F5344CB8AC3E}">
        <p14:creationId xmlns:p14="http://schemas.microsoft.com/office/powerpoint/2010/main" val="3535699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50F12A-EF87-FF33-EF33-9605E04C6D77}"/>
              </a:ext>
            </a:extLst>
          </p:cNvPr>
          <p:cNvSpPr>
            <a:spLocks noGrp="1"/>
          </p:cNvSpPr>
          <p:nvPr>
            <p:ph type="ctrTitle"/>
          </p:nvPr>
        </p:nvSpPr>
        <p:spPr>
          <a:xfrm>
            <a:off x="253623" y="674986"/>
            <a:ext cx="3143595" cy="2387600"/>
          </a:xfrm>
        </p:spPr>
        <p:txBody>
          <a:bodyPr anchor="t">
            <a:normAutofit/>
          </a:bodyPr>
          <a:lstStyle/>
          <a:p>
            <a:pPr algn="l"/>
            <a:r>
              <a:rPr lang="de-DE" sz="4000" dirty="0">
                <a:solidFill>
                  <a:schemeClr val="bg1"/>
                </a:solidFill>
                <a:latin typeface="Arial" panose="020B0604020202020204" pitchFamily="34" charset="0"/>
                <a:cs typeface="Arial" panose="020B0604020202020204" pitchFamily="34" charset="0"/>
              </a:rPr>
              <a:t>Quiz </a:t>
            </a:r>
            <a:r>
              <a:rPr lang="de-DE" sz="4000" dirty="0" err="1">
                <a:solidFill>
                  <a:schemeClr val="bg1"/>
                </a:solidFill>
                <a:latin typeface="Arial" panose="020B0604020202020204" pitchFamily="34" charset="0"/>
                <a:cs typeface="Arial" panose="020B0604020202020204" pitchFamily="34" charset="0"/>
              </a:rPr>
              <a:t>section</a:t>
            </a:r>
            <a:endParaRPr lang="de-DE" sz="4000" dirty="0">
              <a:solidFill>
                <a:schemeClr val="bg1"/>
              </a:solidFill>
              <a:latin typeface="Arial" panose="020B0604020202020204" pitchFamily="34" charset="0"/>
              <a:cs typeface="Arial" panose="020B0604020202020204" pitchFamily="34" charset="0"/>
            </a:endParaRPr>
          </a:p>
        </p:txBody>
      </p:sp>
      <p:sp>
        <p:nvSpPr>
          <p:cNvPr id="9" name="Rectangle 1">
            <a:extLst>
              <a:ext uri="{FF2B5EF4-FFF2-40B4-BE49-F238E27FC236}">
                <a16:creationId xmlns:a16="http://schemas.microsoft.com/office/drawing/2014/main" id="{92CCBCD6-1789-3A42-820C-46B4F41B3D22}"/>
              </a:ext>
            </a:extLst>
          </p:cNvPr>
          <p:cNvSpPr>
            <a:spLocks noChangeArrowheads="1"/>
          </p:cNvSpPr>
          <p:nvPr/>
        </p:nvSpPr>
        <p:spPr bwMode="auto">
          <a:xfrm>
            <a:off x="390251" y="4256386"/>
            <a:ext cx="3365314" cy="14202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indent="-342900" eaLnBrk="0" fontAlgn="base" hangingPunct="0">
              <a:lnSpc>
                <a:spcPct val="150000"/>
              </a:lnSpc>
              <a:spcBef>
                <a:spcPct val="0"/>
              </a:spcBef>
              <a:spcAft>
                <a:spcPct val="0"/>
              </a:spcAft>
              <a:buFont typeface="Arial" panose="020B0604020202020204" pitchFamily="34" charset="0"/>
              <a:buChar char="•"/>
            </a:pPr>
            <a:r>
              <a:rPr lang="de-DE" altLang="de-DE" sz="2000" dirty="0">
                <a:solidFill>
                  <a:schemeClr val="bg1"/>
                </a:solidFill>
                <a:latin typeface="Arial" panose="020B0604020202020204" pitchFamily="34" charset="0"/>
                <a:cs typeface="Arial" panose="020B0604020202020204" pitchFamily="34" charset="0"/>
              </a:rPr>
              <a:t>Test</a:t>
            </a:r>
          </a:p>
          <a:p>
            <a:pPr marL="342900" indent="-342900" eaLnBrk="0" fontAlgn="base" hangingPunct="0">
              <a:lnSpc>
                <a:spcPct val="150000"/>
              </a:lnSpc>
              <a:spcBef>
                <a:spcPct val="0"/>
              </a:spcBef>
              <a:spcAft>
                <a:spcPct val="0"/>
              </a:spcAft>
              <a:buFont typeface="Arial" panose="020B0604020202020204" pitchFamily="34" charset="0"/>
              <a:buChar char="•"/>
            </a:pPr>
            <a:r>
              <a:rPr kumimoji="0" lang="de-DE" altLang="de-DE" sz="2000"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Invit</a:t>
            </a:r>
            <a:r>
              <a:rPr lang="de-DE" altLang="de-DE" sz="2000" dirty="0" err="1">
                <a:solidFill>
                  <a:schemeClr val="bg1"/>
                </a:solidFill>
                <a:latin typeface="Arial" panose="020B0604020202020204" pitchFamily="34" charset="0"/>
                <a:cs typeface="Arial" panose="020B0604020202020204" pitchFamily="34" charset="0"/>
              </a:rPr>
              <a:t>e</a:t>
            </a:r>
            <a:r>
              <a:rPr lang="de-DE" altLang="de-DE" sz="2000" dirty="0">
                <a:solidFill>
                  <a:schemeClr val="bg1"/>
                </a:solidFill>
                <a:latin typeface="Arial" panose="020B0604020202020204" pitchFamily="34" charset="0"/>
                <a:cs typeface="Arial" panose="020B0604020202020204" pitchFamily="34" charset="0"/>
              </a:rPr>
              <a:t> </a:t>
            </a:r>
            <a:r>
              <a:rPr lang="de-DE" altLang="de-DE" sz="2000" dirty="0" err="1">
                <a:solidFill>
                  <a:schemeClr val="bg1"/>
                </a:solidFill>
                <a:latin typeface="Arial" panose="020B0604020202020204" pitchFamily="34" charset="0"/>
                <a:cs typeface="Arial" panose="020B0604020202020204" pitchFamily="34" charset="0"/>
              </a:rPr>
              <a:t>employees</a:t>
            </a:r>
            <a:endParaRPr lang="de-DE" altLang="de-DE" sz="2000" dirty="0">
              <a:solidFill>
                <a:schemeClr val="bg1"/>
              </a:solidFill>
              <a:latin typeface="Arial" panose="020B0604020202020204" pitchFamily="34" charset="0"/>
              <a:cs typeface="Arial" panose="020B0604020202020204" pitchFamily="34" charset="0"/>
            </a:endParaRPr>
          </a:p>
          <a:p>
            <a:pPr marL="342900" indent="-342900" eaLnBrk="0" fontAlgn="base" hangingPunct="0">
              <a:lnSpc>
                <a:spcPct val="150000"/>
              </a:lnSpc>
              <a:spcBef>
                <a:spcPct val="0"/>
              </a:spcBef>
              <a:spcAft>
                <a:spcPct val="0"/>
              </a:spcAft>
              <a:buFont typeface="Arial" panose="020B0604020202020204" pitchFamily="34" charset="0"/>
              <a:buChar char="•"/>
            </a:pPr>
            <a:r>
              <a:rPr kumimoji="0" lang="de-DE" altLang="de-DE" sz="20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Show </a:t>
            </a:r>
            <a:r>
              <a:rPr kumimoji="0" lang="de-DE" altLang="de-DE" sz="2000"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results</a:t>
            </a:r>
            <a:endParaRPr kumimoji="0" lang="de-DE" altLang="de-DE" sz="2000" b="0" i="0"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p:txBody>
      </p:sp>
      <p:pic>
        <p:nvPicPr>
          <p:cNvPr id="4" name="Grafik 3">
            <a:extLst>
              <a:ext uri="{FF2B5EF4-FFF2-40B4-BE49-F238E27FC236}">
                <a16:creationId xmlns:a16="http://schemas.microsoft.com/office/drawing/2014/main" id="{BA41A199-31D2-1F8D-BBC5-1BC5E7AB20CB}"/>
              </a:ext>
            </a:extLst>
          </p:cNvPr>
          <p:cNvPicPr>
            <a:picLocks noChangeAspect="1"/>
          </p:cNvPicPr>
          <p:nvPr/>
        </p:nvPicPr>
        <p:blipFill>
          <a:blip r:embed="rId2"/>
          <a:stretch>
            <a:fillRect/>
          </a:stretch>
        </p:blipFill>
        <p:spPr>
          <a:xfrm>
            <a:off x="390251" y="1407815"/>
            <a:ext cx="4775199" cy="2387600"/>
          </a:xfrm>
          <a:prstGeom prst="rect">
            <a:avLst/>
          </a:prstGeom>
        </p:spPr>
      </p:pic>
      <p:pic>
        <p:nvPicPr>
          <p:cNvPr id="5" name="Grafik 4">
            <a:extLst>
              <a:ext uri="{FF2B5EF4-FFF2-40B4-BE49-F238E27FC236}">
                <a16:creationId xmlns:a16="http://schemas.microsoft.com/office/drawing/2014/main" id="{A530FE31-B1DF-E30D-41CE-9DD3E9E53734}"/>
              </a:ext>
            </a:extLst>
          </p:cNvPr>
          <p:cNvPicPr>
            <a:picLocks noChangeAspect="1"/>
          </p:cNvPicPr>
          <p:nvPr/>
        </p:nvPicPr>
        <p:blipFill>
          <a:blip r:embed="rId3"/>
          <a:stretch>
            <a:fillRect/>
          </a:stretch>
        </p:blipFill>
        <p:spPr>
          <a:xfrm>
            <a:off x="5568577" y="1096366"/>
            <a:ext cx="6452414" cy="2699049"/>
          </a:xfrm>
          <a:prstGeom prst="rect">
            <a:avLst/>
          </a:prstGeom>
        </p:spPr>
      </p:pic>
      <p:pic>
        <p:nvPicPr>
          <p:cNvPr id="6" name="Grafik 5">
            <a:extLst>
              <a:ext uri="{FF2B5EF4-FFF2-40B4-BE49-F238E27FC236}">
                <a16:creationId xmlns:a16="http://schemas.microsoft.com/office/drawing/2014/main" id="{2BA82D60-39B2-119E-CB28-C41152703CCA}"/>
              </a:ext>
            </a:extLst>
          </p:cNvPr>
          <p:cNvPicPr>
            <a:picLocks noChangeAspect="1"/>
          </p:cNvPicPr>
          <p:nvPr/>
        </p:nvPicPr>
        <p:blipFill>
          <a:blip r:embed="rId4"/>
          <a:stretch>
            <a:fillRect/>
          </a:stretch>
        </p:blipFill>
        <p:spPr>
          <a:xfrm>
            <a:off x="3348492" y="4491545"/>
            <a:ext cx="5723225" cy="1917280"/>
          </a:xfrm>
          <a:prstGeom prst="rect">
            <a:avLst/>
          </a:prstGeom>
        </p:spPr>
      </p:pic>
    </p:spTree>
    <p:extLst>
      <p:ext uri="{BB962C8B-B14F-4D97-AF65-F5344CB8AC3E}">
        <p14:creationId xmlns:p14="http://schemas.microsoft.com/office/powerpoint/2010/main" val="7182199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50F12A-EF87-FF33-EF33-9605E04C6D77}"/>
              </a:ext>
            </a:extLst>
          </p:cNvPr>
          <p:cNvSpPr>
            <a:spLocks noGrp="1"/>
          </p:cNvSpPr>
          <p:nvPr>
            <p:ph type="ctrTitle"/>
          </p:nvPr>
        </p:nvSpPr>
        <p:spPr>
          <a:xfrm>
            <a:off x="253624" y="791538"/>
            <a:ext cx="2107120" cy="1421928"/>
          </a:xfrm>
          <a:noFill/>
        </p:spPr>
        <p:txBody>
          <a:bodyPr wrap="square">
            <a:spAutoFit/>
          </a:bodyPr>
          <a:lstStyle/>
          <a:p>
            <a:pPr algn="l"/>
            <a:r>
              <a:rPr lang="de-DE" sz="2400" dirty="0">
                <a:solidFill>
                  <a:schemeClr val="bg1"/>
                </a:solidFill>
                <a:latin typeface="Arial" panose="020B0604020202020204" pitchFamily="34" charset="0"/>
                <a:ea typeface="+mn-ea"/>
                <a:cs typeface="Arial" panose="020B0604020202020204" pitchFamily="34" charset="0"/>
              </a:rPr>
              <a:t>Content </a:t>
            </a:r>
            <a:r>
              <a:rPr lang="de-DE" sz="2400" dirty="0" err="1">
                <a:solidFill>
                  <a:schemeClr val="bg1"/>
                </a:solidFill>
                <a:latin typeface="Arial" panose="020B0604020202020204" pitchFamily="34" charset="0"/>
                <a:ea typeface="+mn-ea"/>
                <a:cs typeface="Arial" panose="020B0604020202020204" pitchFamily="34" charset="0"/>
              </a:rPr>
              <a:t>section</a:t>
            </a:r>
            <a:r>
              <a:rPr lang="de-DE" sz="2400" dirty="0">
                <a:solidFill>
                  <a:schemeClr val="bg1"/>
                </a:solidFill>
                <a:latin typeface="Arial" panose="020B0604020202020204" pitchFamily="34" charset="0"/>
                <a:ea typeface="+mn-ea"/>
                <a:cs typeface="Arial" panose="020B0604020202020204" pitchFamily="34" charset="0"/>
              </a:rPr>
              <a:t> and </a:t>
            </a:r>
            <a:r>
              <a:rPr lang="de-DE" sz="2400" dirty="0" err="1">
                <a:solidFill>
                  <a:schemeClr val="bg1"/>
                </a:solidFill>
                <a:latin typeface="Arial" panose="020B0604020202020204" pitchFamily="34" charset="0"/>
                <a:ea typeface="+mn-ea"/>
                <a:cs typeface="Arial" panose="020B0604020202020204" pitchFamily="34" charset="0"/>
              </a:rPr>
              <a:t>filter</a:t>
            </a:r>
            <a:r>
              <a:rPr lang="de-DE" sz="2400" dirty="0">
                <a:solidFill>
                  <a:schemeClr val="bg1"/>
                </a:solidFill>
                <a:latin typeface="Arial" panose="020B0604020202020204" pitchFamily="34" charset="0"/>
                <a:ea typeface="+mn-ea"/>
                <a:cs typeface="Arial" panose="020B0604020202020204" pitchFamily="34" charset="0"/>
              </a:rPr>
              <a:t> </a:t>
            </a:r>
            <a:r>
              <a:rPr lang="de-DE" sz="2400" dirty="0" err="1">
                <a:solidFill>
                  <a:schemeClr val="bg1"/>
                </a:solidFill>
                <a:latin typeface="Arial" panose="020B0604020202020204" pitchFamily="34" charset="0"/>
                <a:ea typeface="+mn-ea"/>
                <a:cs typeface="Arial" panose="020B0604020202020204" pitchFamily="34" charset="0"/>
              </a:rPr>
              <a:t>engine</a:t>
            </a:r>
            <a:r>
              <a:rPr lang="de-DE" sz="2400" dirty="0">
                <a:solidFill>
                  <a:schemeClr val="bg1"/>
                </a:solidFill>
                <a:latin typeface="Arial" panose="020B0604020202020204" pitchFamily="34" charset="0"/>
                <a:ea typeface="+mn-ea"/>
                <a:cs typeface="Arial" panose="020B0604020202020204" pitchFamily="34" charset="0"/>
              </a:rPr>
              <a:t> </a:t>
            </a:r>
            <a:br>
              <a:rPr lang="de-DE" sz="2400" dirty="0">
                <a:solidFill>
                  <a:schemeClr val="bg1"/>
                </a:solidFill>
                <a:latin typeface="Arial" panose="020B0604020202020204" pitchFamily="34" charset="0"/>
                <a:ea typeface="+mn-ea"/>
                <a:cs typeface="Arial" panose="020B0604020202020204" pitchFamily="34" charset="0"/>
              </a:rPr>
            </a:br>
            <a:endParaRPr lang="de-DE" sz="2400" dirty="0">
              <a:solidFill>
                <a:schemeClr val="bg1"/>
              </a:solidFill>
              <a:latin typeface="Arial" panose="020B0604020202020204" pitchFamily="34" charset="0"/>
              <a:ea typeface="+mn-ea"/>
              <a:cs typeface="Arial" panose="020B0604020202020204" pitchFamily="34" charset="0"/>
            </a:endParaRPr>
          </a:p>
        </p:txBody>
      </p:sp>
      <p:sp>
        <p:nvSpPr>
          <p:cNvPr id="9" name="Rectangle 1">
            <a:extLst>
              <a:ext uri="{FF2B5EF4-FFF2-40B4-BE49-F238E27FC236}">
                <a16:creationId xmlns:a16="http://schemas.microsoft.com/office/drawing/2014/main" id="{92CCBCD6-1789-3A42-820C-46B4F41B3D22}"/>
              </a:ext>
            </a:extLst>
          </p:cNvPr>
          <p:cNvSpPr>
            <a:spLocks noChangeArrowheads="1"/>
          </p:cNvSpPr>
          <p:nvPr/>
        </p:nvSpPr>
        <p:spPr bwMode="auto">
          <a:xfrm>
            <a:off x="7766472" y="5120722"/>
            <a:ext cx="4292600" cy="12874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l" defTabSz="914400" rtl="0" eaLnBrk="0" fontAlgn="base" latinLnBrk="0" hangingPunct="0">
              <a:lnSpc>
                <a:spcPct val="150000"/>
              </a:lnSpc>
              <a:spcBef>
                <a:spcPct val="0"/>
              </a:spcBef>
              <a:spcAft>
                <a:spcPct val="0"/>
              </a:spcAft>
              <a:buClrTx/>
              <a:buSzTx/>
              <a:tabLst/>
            </a:pP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Consumption</a:t>
            </a:r>
            <a:r>
              <a:rPr lang="de-DE" altLang="de-DE" dirty="0">
                <a:solidFill>
                  <a:schemeClr val="bg1"/>
                </a:solidFill>
                <a:latin typeface="Arial" panose="020B0604020202020204" pitchFamily="34" charset="0"/>
                <a:cs typeface="Arial" panose="020B0604020202020204" pitchFamily="34" charset="0"/>
              </a:rPr>
              <a:t>, </a:t>
            </a:r>
            <a:r>
              <a:rPr lang="de-DE" altLang="de-DE" dirty="0" err="1">
                <a:solidFill>
                  <a:schemeClr val="bg1"/>
                </a:solidFill>
                <a:latin typeface="Arial" panose="020B0604020202020204" pitchFamily="34" charset="0"/>
                <a:cs typeface="Arial" panose="020B0604020202020204" pitchFamily="34" charset="0"/>
              </a:rPr>
              <a:t>cost</a:t>
            </a:r>
            <a:r>
              <a:rPr lang="de-DE" altLang="de-DE" dirty="0">
                <a:solidFill>
                  <a:schemeClr val="bg1"/>
                </a:solidFill>
                <a:latin typeface="Arial" panose="020B0604020202020204" pitchFamily="34" charset="0"/>
                <a:cs typeface="Arial" panose="020B0604020202020204" pitchFamily="34" charset="0"/>
              </a:rPr>
              <a:t> </a:t>
            </a:r>
            <a:r>
              <a:rPr lang="de-DE" altLang="de-DE" dirty="0" err="1">
                <a:solidFill>
                  <a:schemeClr val="bg1"/>
                </a:solidFill>
                <a:latin typeface="Arial" panose="020B0604020202020204" pitchFamily="34" charset="0"/>
                <a:cs typeface="Arial" panose="020B0604020202020204" pitchFamily="34" charset="0"/>
              </a:rPr>
              <a:t>according</a:t>
            </a:r>
            <a:r>
              <a:rPr lang="de-DE" altLang="de-DE" dirty="0">
                <a:solidFill>
                  <a:schemeClr val="bg1"/>
                </a:solidFill>
                <a:latin typeface="Arial" panose="020B0604020202020204" pitchFamily="34" charset="0"/>
                <a:cs typeface="Arial" panose="020B0604020202020204" pitchFamily="34" charset="0"/>
              </a:rPr>
              <a:t> </a:t>
            </a:r>
            <a:r>
              <a:rPr lang="de-DE" altLang="de-DE" dirty="0" err="1">
                <a:solidFill>
                  <a:schemeClr val="bg1"/>
                </a:solidFill>
                <a:latin typeface="Arial" panose="020B0604020202020204" pitchFamily="34" charset="0"/>
                <a:cs typeface="Arial" panose="020B0604020202020204" pitchFamily="34" charset="0"/>
              </a:rPr>
              <a:t>to</a:t>
            </a:r>
            <a:r>
              <a:rPr lang="de-DE" altLang="de-DE" dirty="0">
                <a:solidFill>
                  <a:schemeClr val="bg1"/>
                </a:solidFill>
                <a:latin typeface="Arial" panose="020B0604020202020204" pitchFamily="34" charset="0"/>
                <a:cs typeface="Arial" panose="020B0604020202020204" pitchFamily="34" charset="0"/>
              </a:rPr>
              <a:t> </a:t>
            </a:r>
            <a:r>
              <a:rPr lang="de-DE" altLang="de-DE" dirty="0" err="1">
                <a:solidFill>
                  <a:schemeClr val="bg1"/>
                </a:solidFill>
                <a:latin typeface="Arial" panose="020B0604020202020204" pitchFamily="34" charset="0"/>
                <a:cs typeface="Arial" panose="020B0604020202020204" pitchFamily="34" charset="0"/>
              </a:rPr>
              <a:t>energy</a:t>
            </a:r>
            <a:r>
              <a:rPr lang="de-DE" altLang="de-DE" dirty="0">
                <a:solidFill>
                  <a:schemeClr val="bg1"/>
                </a:solidFill>
                <a:latin typeface="Arial" panose="020B0604020202020204" pitchFamily="34" charset="0"/>
                <a:cs typeface="Arial" panose="020B0604020202020204" pitchFamily="34" charset="0"/>
              </a:rPr>
              <a:t> </a:t>
            </a:r>
            <a:r>
              <a:rPr lang="de-DE" altLang="de-DE" dirty="0" err="1">
                <a:solidFill>
                  <a:schemeClr val="bg1"/>
                </a:solidFill>
                <a:latin typeface="Arial" panose="020B0604020202020204" pitchFamily="34" charset="0"/>
                <a:cs typeface="Arial" panose="020B0604020202020204" pitchFamily="34" charset="0"/>
              </a:rPr>
              <a:t>carrier</a:t>
            </a:r>
            <a:r>
              <a:rPr lang="de-DE" altLang="de-DE" dirty="0">
                <a:solidFill>
                  <a:schemeClr val="bg1"/>
                </a:solidFill>
                <a:latin typeface="Arial" panose="020B0604020202020204" pitchFamily="34" charset="0"/>
                <a:cs typeface="Arial" panose="020B0604020202020204" pitchFamily="34" charset="0"/>
              </a:rPr>
              <a:t>, </a:t>
            </a:r>
            <a:r>
              <a:rPr lang="de-DE" altLang="de-DE" dirty="0" err="1">
                <a:solidFill>
                  <a:schemeClr val="bg1"/>
                </a:solidFill>
                <a:latin typeface="Arial" panose="020B0604020202020204" pitchFamily="34" charset="0"/>
                <a:cs typeface="Arial" panose="020B0604020202020204" pitchFamily="34" charset="0"/>
              </a:rPr>
              <a:t>a</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nnunal</a:t>
            </a:r>
            <a:r>
              <a:rPr lang="de-DE" altLang="de-DE" dirty="0">
                <a:solidFill>
                  <a:schemeClr val="bg1"/>
                </a:solidFill>
                <a:latin typeface="Arial" panose="020B0604020202020204" pitchFamily="34" charset="0"/>
                <a:cs typeface="Arial" panose="020B0604020202020204" pitchFamily="34" charset="0"/>
              </a:rPr>
              <a:t> </a:t>
            </a:r>
            <a:r>
              <a:rPr lang="de-DE" altLang="de-DE" dirty="0" err="1">
                <a:solidFill>
                  <a:schemeClr val="bg1"/>
                </a:solidFill>
                <a:latin typeface="Arial" panose="020B0604020202020204" pitchFamily="34" charset="0"/>
                <a:cs typeface="Arial" panose="020B0604020202020204" pitchFamily="34" charset="0"/>
              </a:rPr>
              <a:t>or</a:t>
            </a:r>
            <a:r>
              <a:rPr lang="de-DE" altLang="de-DE" dirty="0">
                <a:solidFill>
                  <a:schemeClr val="bg1"/>
                </a:solidFill>
                <a:latin typeface="Arial" panose="020B0604020202020204" pitchFamily="34" charset="0"/>
                <a:cs typeface="Arial" panose="020B0604020202020204" pitchFamily="34" charset="0"/>
              </a:rPr>
              <a:t> </a:t>
            </a:r>
            <a:r>
              <a:rPr lang="de-DE" altLang="de-DE" dirty="0" err="1">
                <a:solidFill>
                  <a:schemeClr val="bg1"/>
                </a:solidFill>
                <a:latin typeface="Arial" panose="020B0604020202020204" pitchFamily="34" charset="0"/>
                <a:cs typeface="Arial" panose="020B0604020202020204" pitchFamily="34" charset="0"/>
              </a:rPr>
              <a:t>specific</a:t>
            </a:r>
            <a:r>
              <a:rPr lang="de-DE" altLang="de-DE" dirty="0">
                <a:solidFill>
                  <a:schemeClr val="bg1"/>
                </a:solidFill>
                <a:latin typeface="Arial" panose="020B0604020202020204" pitchFamily="34" charset="0"/>
                <a:cs typeface="Arial" panose="020B0604020202020204" pitchFamily="34" charset="0"/>
              </a:rPr>
              <a:t> </a:t>
            </a:r>
            <a:r>
              <a:rPr lang="de-DE" altLang="de-DE" dirty="0" err="1">
                <a:solidFill>
                  <a:schemeClr val="bg1"/>
                </a:solidFill>
                <a:latin typeface="Arial" panose="020B0604020202020204" pitchFamily="34" charset="0"/>
                <a:cs typeface="Arial" panose="020B0604020202020204" pitchFamily="34" charset="0"/>
              </a:rPr>
              <a:t>consumption</a:t>
            </a:r>
            <a:endParaRPr lang="de-DE" altLang="de-DE" dirty="0">
              <a:solidFill>
                <a:schemeClr val="bg1"/>
              </a:solidFill>
              <a:latin typeface="Arial" panose="020B0604020202020204" pitchFamily="34" charset="0"/>
              <a:cs typeface="Arial" panose="020B0604020202020204" pitchFamily="34" charset="0"/>
            </a:endParaRPr>
          </a:p>
          <a:p>
            <a:pPr marR="0" lvl="0" algn="l" defTabSz="914400" rtl="0" eaLnBrk="0" fontAlgn="base" latinLnBrk="0" hangingPunct="0">
              <a:lnSpc>
                <a:spcPct val="150000"/>
              </a:lnSpc>
              <a:spcBef>
                <a:spcPct val="0"/>
              </a:spcBef>
              <a:spcAft>
                <a:spcPct val="0"/>
              </a:spcAft>
              <a:buClrTx/>
              <a:buSzTx/>
              <a:tabLst/>
            </a:pP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Part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for</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heating</a:t>
            </a:r>
            <a:r>
              <a:rPr lang="de-DE" altLang="de-DE" dirty="0">
                <a:solidFill>
                  <a:schemeClr val="bg1"/>
                </a:solidFill>
                <a:latin typeface="Arial" panose="020B0604020202020204" pitchFamily="34" charset="0"/>
                <a:cs typeface="Arial" panose="020B0604020202020204" pitchFamily="34" charset="0"/>
              </a:rPr>
              <a:t> </a:t>
            </a:r>
            <a:r>
              <a:rPr lang="de-DE" altLang="de-DE" dirty="0" err="1">
                <a:solidFill>
                  <a:schemeClr val="bg1"/>
                </a:solidFill>
                <a:latin typeface="Arial" panose="020B0604020202020204" pitchFamily="34" charset="0"/>
                <a:cs typeface="Arial" panose="020B0604020202020204" pitchFamily="34" charset="0"/>
              </a:rPr>
              <a:t>or</a:t>
            </a:r>
            <a:r>
              <a:rPr lang="de-DE" altLang="de-DE" dirty="0">
                <a:solidFill>
                  <a:schemeClr val="bg1"/>
                </a:solidFill>
                <a:latin typeface="Arial" panose="020B0604020202020204" pitchFamily="34" charset="0"/>
                <a:cs typeface="Arial" panose="020B0604020202020204" pitchFamily="34" charset="0"/>
              </a:rPr>
              <a:t> total </a:t>
            </a:r>
            <a:r>
              <a:rPr lang="de-DE" altLang="de-DE" dirty="0" err="1">
                <a:solidFill>
                  <a:schemeClr val="bg1"/>
                </a:solidFill>
                <a:latin typeface="Arial" panose="020B0604020202020204" pitchFamily="34" charset="0"/>
                <a:cs typeface="Arial" panose="020B0604020202020204" pitchFamily="34" charset="0"/>
              </a:rPr>
              <a:t>consumption</a:t>
            </a:r>
            <a:endPar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p:txBody>
      </p:sp>
      <p:pic>
        <p:nvPicPr>
          <p:cNvPr id="5" name="Grafik 4">
            <a:extLst>
              <a:ext uri="{FF2B5EF4-FFF2-40B4-BE49-F238E27FC236}">
                <a16:creationId xmlns:a16="http://schemas.microsoft.com/office/drawing/2014/main" id="{42854CA5-15EB-00A9-582C-152E86739E14}"/>
              </a:ext>
            </a:extLst>
          </p:cNvPr>
          <p:cNvPicPr>
            <a:picLocks noChangeAspect="1"/>
          </p:cNvPicPr>
          <p:nvPr/>
        </p:nvPicPr>
        <p:blipFill rotWithShape="1">
          <a:blip r:embed="rId2"/>
          <a:srcRect l="-2728" t="-4015" r="6763" b="4015"/>
          <a:stretch/>
        </p:blipFill>
        <p:spPr>
          <a:xfrm>
            <a:off x="7645776" y="863655"/>
            <a:ext cx="4292600" cy="3060700"/>
          </a:xfrm>
          <a:prstGeom prst="rect">
            <a:avLst/>
          </a:prstGeom>
        </p:spPr>
      </p:pic>
      <p:pic>
        <p:nvPicPr>
          <p:cNvPr id="3" name="Grafik 2">
            <a:extLst>
              <a:ext uri="{FF2B5EF4-FFF2-40B4-BE49-F238E27FC236}">
                <a16:creationId xmlns:a16="http://schemas.microsoft.com/office/drawing/2014/main" id="{D3DF1DC2-3653-14C6-7850-3FFF6A5979C7}"/>
              </a:ext>
            </a:extLst>
          </p:cNvPr>
          <p:cNvPicPr>
            <a:picLocks noChangeAspect="1"/>
          </p:cNvPicPr>
          <p:nvPr/>
        </p:nvPicPr>
        <p:blipFill>
          <a:blip r:embed="rId3"/>
          <a:stretch>
            <a:fillRect/>
          </a:stretch>
        </p:blipFill>
        <p:spPr>
          <a:xfrm>
            <a:off x="2098181" y="763152"/>
            <a:ext cx="5019312" cy="2900629"/>
          </a:xfrm>
          <a:prstGeom prst="rect">
            <a:avLst/>
          </a:prstGeom>
        </p:spPr>
      </p:pic>
      <p:pic>
        <p:nvPicPr>
          <p:cNvPr id="4" name="Grafik 3">
            <a:extLst>
              <a:ext uri="{FF2B5EF4-FFF2-40B4-BE49-F238E27FC236}">
                <a16:creationId xmlns:a16="http://schemas.microsoft.com/office/drawing/2014/main" id="{3EF15338-2380-D931-D2C4-C3031067E71A}"/>
              </a:ext>
            </a:extLst>
          </p:cNvPr>
          <p:cNvPicPr>
            <a:picLocks noChangeAspect="1"/>
          </p:cNvPicPr>
          <p:nvPr/>
        </p:nvPicPr>
        <p:blipFill>
          <a:blip r:embed="rId4"/>
          <a:stretch>
            <a:fillRect/>
          </a:stretch>
        </p:blipFill>
        <p:spPr>
          <a:xfrm>
            <a:off x="7766472" y="2411932"/>
            <a:ext cx="4118326" cy="2503697"/>
          </a:xfrm>
          <a:prstGeom prst="rect">
            <a:avLst/>
          </a:prstGeom>
        </p:spPr>
      </p:pic>
      <p:sp>
        <p:nvSpPr>
          <p:cNvPr id="7" name="Textfeld 6">
            <a:extLst>
              <a:ext uri="{FF2B5EF4-FFF2-40B4-BE49-F238E27FC236}">
                <a16:creationId xmlns:a16="http://schemas.microsoft.com/office/drawing/2014/main" id="{25BD6C44-5100-3332-7452-0DD41026E7B0}"/>
              </a:ext>
            </a:extLst>
          </p:cNvPr>
          <p:cNvSpPr txBox="1"/>
          <p:nvPr/>
        </p:nvSpPr>
        <p:spPr>
          <a:xfrm>
            <a:off x="7766472" y="449810"/>
            <a:ext cx="3560932" cy="461665"/>
          </a:xfrm>
          <a:prstGeom prst="rect">
            <a:avLst/>
          </a:prstGeom>
          <a:noFill/>
        </p:spPr>
        <p:txBody>
          <a:bodyPr wrap="square">
            <a:spAutoFit/>
          </a:bodyPr>
          <a:lstStyle/>
          <a:p>
            <a:r>
              <a:rPr lang="de-DE" sz="2400" dirty="0">
                <a:solidFill>
                  <a:schemeClr val="bg1"/>
                </a:solidFill>
                <a:latin typeface="Arial" panose="020B0604020202020204" pitchFamily="34" charset="0"/>
                <a:cs typeface="Arial" panose="020B0604020202020204" pitchFamily="34" charset="0"/>
              </a:rPr>
              <a:t>Energy </a:t>
            </a:r>
            <a:r>
              <a:rPr lang="de-DE" sz="2400" dirty="0" err="1">
                <a:solidFill>
                  <a:schemeClr val="bg1"/>
                </a:solidFill>
                <a:latin typeface="Arial" panose="020B0604020202020204" pitchFamily="34" charset="0"/>
                <a:cs typeface="Arial" panose="020B0604020202020204" pitchFamily="34" charset="0"/>
              </a:rPr>
              <a:t>data</a:t>
            </a:r>
            <a:r>
              <a:rPr lang="de-DE" sz="2400" dirty="0">
                <a:solidFill>
                  <a:schemeClr val="bg1"/>
                </a:solidFill>
                <a:latin typeface="Arial" panose="020B0604020202020204" pitchFamily="34" charset="0"/>
                <a:cs typeface="Arial" panose="020B0604020202020204" pitchFamily="34" charset="0"/>
              </a:rPr>
              <a:t> </a:t>
            </a:r>
            <a:r>
              <a:rPr lang="de-DE" sz="2400" dirty="0" err="1">
                <a:solidFill>
                  <a:schemeClr val="bg1"/>
                </a:solidFill>
                <a:latin typeface="Arial" panose="020B0604020202020204" pitchFamily="34" charset="0"/>
                <a:cs typeface="Arial" panose="020B0604020202020204" pitchFamily="34" charset="0"/>
              </a:rPr>
              <a:t>monitoring</a:t>
            </a:r>
            <a:endParaRPr lang="de-DE" sz="2400" dirty="0"/>
          </a:p>
        </p:txBody>
      </p:sp>
      <p:sp>
        <p:nvSpPr>
          <p:cNvPr id="10" name="Textfeld 9">
            <a:extLst>
              <a:ext uri="{FF2B5EF4-FFF2-40B4-BE49-F238E27FC236}">
                <a16:creationId xmlns:a16="http://schemas.microsoft.com/office/drawing/2014/main" id="{52EF34C3-783F-71CA-1CDD-C336240C6662}"/>
              </a:ext>
            </a:extLst>
          </p:cNvPr>
          <p:cNvSpPr txBox="1"/>
          <p:nvPr/>
        </p:nvSpPr>
        <p:spPr>
          <a:xfrm>
            <a:off x="448553" y="3823554"/>
            <a:ext cx="3299254" cy="830997"/>
          </a:xfrm>
          <a:prstGeom prst="rect">
            <a:avLst/>
          </a:prstGeom>
          <a:noFill/>
        </p:spPr>
        <p:txBody>
          <a:bodyPr wrap="square">
            <a:spAutoFit/>
          </a:bodyPr>
          <a:lstStyle/>
          <a:p>
            <a:r>
              <a:rPr lang="de-DE" sz="2400" dirty="0">
                <a:solidFill>
                  <a:schemeClr val="bg1"/>
                </a:solidFill>
                <a:latin typeface="Arial" panose="020B0604020202020204" pitchFamily="34" charset="0"/>
                <a:cs typeface="Arial" panose="020B0604020202020204" pitchFamily="34" charset="0"/>
              </a:rPr>
              <a:t>Energy </a:t>
            </a:r>
            <a:r>
              <a:rPr lang="de-DE" sz="2400" dirty="0" err="1">
                <a:solidFill>
                  <a:schemeClr val="bg1"/>
                </a:solidFill>
                <a:latin typeface="Arial" panose="020B0604020202020204" pitchFamily="34" charset="0"/>
                <a:cs typeface="Arial" panose="020B0604020202020204" pitchFamily="34" charset="0"/>
              </a:rPr>
              <a:t>efficiency</a:t>
            </a:r>
            <a:r>
              <a:rPr lang="de-DE" sz="2400" dirty="0">
                <a:solidFill>
                  <a:schemeClr val="bg1"/>
                </a:solidFill>
                <a:latin typeface="Arial" panose="020B0604020202020204" pitchFamily="34" charset="0"/>
                <a:cs typeface="Arial" panose="020B0604020202020204" pitchFamily="34" charset="0"/>
              </a:rPr>
              <a:t> </a:t>
            </a:r>
            <a:r>
              <a:rPr lang="de-DE" sz="2400" dirty="0" err="1">
                <a:solidFill>
                  <a:schemeClr val="bg1"/>
                </a:solidFill>
                <a:latin typeface="Arial" panose="020B0604020202020204" pitchFamily="34" charset="0"/>
                <a:cs typeface="Arial" panose="020B0604020202020204" pitchFamily="34" charset="0"/>
              </a:rPr>
              <a:t>measure</a:t>
            </a:r>
            <a:r>
              <a:rPr lang="de-DE" sz="2400" dirty="0">
                <a:solidFill>
                  <a:schemeClr val="bg1"/>
                </a:solidFill>
                <a:latin typeface="Arial" panose="020B0604020202020204" pitchFamily="34" charset="0"/>
                <a:cs typeface="Arial" panose="020B0604020202020204" pitchFamily="34" charset="0"/>
              </a:rPr>
              <a:t> </a:t>
            </a:r>
            <a:r>
              <a:rPr lang="de-DE" sz="2400" dirty="0" err="1">
                <a:solidFill>
                  <a:schemeClr val="bg1"/>
                </a:solidFill>
                <a:latin typeface="Arial" panose="020B0604020202020204" pitchFamily="34" charset="0"/>
                <a:cs typeface="Arial" panose="020B0604020202020204" pitchFamily="34" charset="0"/>
              </a:rPr>
              <a:t>monitoring</a:t>
            </a:r>
            <a:r>
              <a:rPr lang="de-DE" sz="2400" dirty="0">
                <a:solidFill>
                  <a:schemeClr val="bg1"/>
                </a:solidFill>
                <a:latin typeface="Arial" panose="020B0604020202020204" pitchFamily="34" charset="0"/>
                <a:cs typeface="Arial" panose="020B0604020202020204" pitchFamily="34" charset="0"/>
              </a:rPr>
              <a:t> </a:t>
            </a:r>
            <a:endParaRPr lang="de-DE" sz="2400" dirty="0"/>
          </a:p>
        </p:txBody>
      </p:sp>
      <p:pic>
        <p:nvPicPr>
          <p:cNvPr id="11" name="Grafik 10">
            <a:extLst>
              <a:ext uri="{FF2B5EF4-FFF2-40B4-BE49-F238E27FC236}">
                <a16:creationId xmlns:a16="http://schemas.microsoft.com/office/drawing/2014/main" id="{7069CC7F-1F4A-34C6-421A-F3413D55FAB1}"/>
              </a:ext>
            </a:extLst>
          </p:cNvPr>
          <p:cNvPicPr>
            <a:picLocks noChangeAspect="1"/>
          </p:cNvPicPr>
          <p:nvPr/>
        </p:nvPicPr>
        <p:blipFill rotWithShape="1">
          <a:blip r:embed="rId5"/>
          <a:srcRect r="32355"/>
          <a:stretch/>
        </p:blipFill>
        <p:spPr>
          <a:xfrm>
            <a:off x="481777" y="4814325"/>
            <a:ext cx="3299254" cy="1910461"/>
          </a:xfrm>
          <a:prstGeom prst="rect">
            <a:avLst/>
          </a:prstGeom>
        </p:spPr>
      </p:pic>
      <p:pic>
        <p:nvPicPr>
          <p:cNvPr id="12" name="Grafik 11">
            <a:extLst>
              <a:ext uri="{FF2B5EF4-FFF2-40B4-BE49-F238E27FC236}">
                <a16:creationId xmlns:a16="http://schemas.microsoft.com/office/drawing/2014/main" id="{85592E34-C95D-ACC6-442E-6DD5EAA09348}"/>
              </a:ext>
            </a:extLst>
          </p:cNvPr>
          <p:cNvPicPr>
            <a:picLocks noChangeAspect="1"/>
          </p:cNvPicPr>
          <p:nvPr/>
        </p:nvPicPr>
        <p:blipFill rotWithShape="1">
          <a:blip r:embed="rId6"/>
          <a:srcRect b="51790"/>
          <a:stretch/>
        </p:blipFill>
        <p:spPr>
          <a:xfrm>
            <a:off x="2735207" y="4814324"/>
            <a:ext cx="4731664" cy="1910461"/>
          </a:xfrm>
          <a:prstGeom prst="rect">
            <a:avLst/>
          </a:prstGeom>
        </p:spPr>
      </p:pic>
      <p:sp>
        <p:nvSpPr>
          <p:cNvPr id="13" name="AutoShape 2">
            <a:extLst>
              <a:ext uri="{FF2B5EF4-FFF2-40B4-BE49-F238E27FC236}">
                <a16:creationId xmlns:a16="http://schemas.microsoft.com/office/drawing/2014/main" id="{8E0A963C-34B1-F2B3-B667-7A4218526AB6}"/>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4" name="Titel 1">
            <a:extLst>
              <a:ext uri="{FF2B5EF4-FFF2-40B4-BE49-F238E27FC236}">
                <a16:creationId xmlns:a16="http://schemas.microsoft.com/office/drawing/2014/main" id="{A7F0D751-19D0-983D-FF39-62A091868BD4}"/>
              </a:ext>
            </a:extLst>
          </p:cNvPr>
          <p:cNvSpPr txBox="1">
            <a:spLocks/>
          </p:cNvSpPr>
          <p:nvPr/>
        </p:nvSpPr>
        <p:spPr>
          <a:xfrm>
            <a:off x="3631148" y="182045"/>
            <a:ext cx="3964138" cy="535531"/>
          </a:xfrm>
          <a:prstGeom prst="rect">
            <a:avLst/>
          </a:prstGeom>
          <a:noFill/>
        </p:spPr>
        <p:txBody>
          <a:bodyPr vert="horz" wrap="square" lIns="91440" tIns="45720" rIns="91440" bIns="45720" rtlCol="0" anchor="b">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e-DE" sz="3200" dirty="0" err="1">
                <a:solidFill>
                  <a:schemeClr val="bg1"/>
                </a:solidFill>
                <a:latin typeface="Arial" panose="020B0604020202020204" pitchFamily="34" charset="0"/>
                <a:ea typeface="+mn-ea"/>
                <a:cs typeface="Arial" panose="020B0604020202020204" pitchFamily="34" charset="0"/>
              </a:rPr>
              <a:t>Platform</a:t>
            </a:r>
            <a:r>
              <a:rPr lang="de-DE" sz="3200" dirty="0">
                <a:solidFill>
                  <a:schemeClr val="bg1"/>
                </a:solidFill>
                <a:latin typeface="Arial" panose="020B0604020202020204" pitchFamily="34" charset="0"/>
                <a:ea typeface="+mn-ea"/>
                <a:cs typeface="Arial" panose="020B0604020202020204" pitchFamily="34" charset="0"/>
              </a:rPr>
              <a:t> </a:t>
            </a:r>
            <a:r>
              <a:rPr lang="de-DE" sz="3200" dirty="0" err="1">
                <a:solidFill>
                  <a:schemeClr val="bg1"/>
                </a:solidFill>
                <a:latin typeface="Arial" panose="020B0604020202020204" pitchFamily="34" charset="0"/>
                <a:ea typeface="+mn-ea"/>
                <a:cs typeface="Arial" panose="020B0604020202020204" pitchFamily="34" charset="0"/>
              </a:rPr>
              <a:t>sections</a:t>
            </a:r>
            <a:endParaRPr lang="de-DE" sz="3200" dirty="0">
              <a:solidFill>
                <a:schemeClr val="bg1"/>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934985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50F12A-EF87-FF33-EF33-9605E04C6D77}"/>
              </a:ext>
            </a:extLst>
          </p:cNvPr>
          <p:cNvSpPr>
            <a:spLocks noGrp="1"/>
          </p:cNvSpPr>
          <p:nvPr>
            <p:ph type="ctrTitle"/>
          </p:nvPr>
        </p:nvSpPr>
        <p:spPr>
          <a:xfrm>
            <a:off x="191840" y="575205"/>
            <a:ext cx="2107120" cy="424732"/>
          </a:xfrm>
          <a:noFill/>
        </p:spPr>
        <p:txBody>
          <a:bodyPr wrap="square">
            <a:spAutoFit/>
          </a:bodyPr>
          <a:lstStyle/>
          <a:p>
            <a:pPr algn="l"/>
            <a:r>
              <a:rPr lang="de-DE" sz="2400" dirty="0">
                <a:solidFill>
                  <a:schemeClr val="bg1"/>
                </a:solidFill>
                <a:latin typeface="Arial" panose="020B0604020202020204" pitchFamily="34" charset="0"/>
                <a:ea typeface="+mn-ea"/>
                <a:cs typeface="Arial" panose="020B0604020202020204" pitchFamily="34" charset="0"/>
              </a:rPr>
              <a:t>Quiz </a:t>
            </a:r>
            <a:r>
              <a:rPr lang="de-DE" sz="2400" dirty="0" err="1">
                <a:solidFill>
                  <a:schemeClr val="bg1"/>
                </a:solidFill>
                <a:latin typeface="Arial" panose="020B0604020202020204" pitchFamily="34" charset="0"/>
                <a:ea typeface="+mn-ea"/>
                <a:cs typeface="Arial" panose="020B0604020202020204" pitchFamily="34" charset="0"/>
              </a:rPr>
              <a:t>section</a:t>
            </a:r>
            <a:endParaRPr lang="de-DE" sz="2400" dirty="0">
              <a:solidFill>
                <a:schemeClr val="bg1"/>
              </a:solidFill>
              <a:latin typeface="Arial" panose="020B0604020202020204" pitchFamily="34" charset="0"/>
              <a:ea typeface="+mn-ea"/>
              <a:cs typeface="Arial" panose="020B0604020202020204" pitchFamily="34" charset="0"/>
            </a:endParaRPr>
          </a:p>
        </p:txBody>
      </p:sp>
      <p:sp>
        <p:nvSpPr>
          <p:cNvPr id="7" name="Textfeld 6">
            <a:extLst>
              <a:ext uri="{FF2B5EF4-FFF2-40B4-BE49-F238E27FC236}">
                <a16:creationId xmlns:a16="http://schemas.microsoft.com/office/drawing/2014/main" id="{25BD6C44-5100-3332-7452-0DD41026E7B0}"/>
              </a:ext>
            </a:extLst>
          </p:cNvPr>
          <p:cNvSpPr txBox="1"/>
          <p:nvPr/>
        </p:nvSpPr>
        <p:spPr>
          <a:xfrm>
            <a:off x="6096000" y="725173"/>
            <a:ext cx="3560932" cy="461665"/>
          </a:xfrm>
          <a:prstGeom prst="rect">
            <a:avLst/>
          </a:prstGeom>
          <a:noFill/>
        </p:spPr>
        <p:txBody>
          <a:bodyPr wrap="square">
            <a:spAutoFit/>
          </a:bodyPr>
          <a:lstStyle/>
          <a:p>
            <a:r>
              <a:rPr lang="de-DE" sz="2400" dirty="0">
                <a:solidFill>
                  <a:schemeClr val="bg1"/>
                </a:solidFill>
                <a:latin typeface="Arial" panose="020B0604020202020204" pitchFamily="34" charset="0"/>
                <a:cs typeface="Arial" panose="020B0604020202020204" pitchFamily="34" charset="0"/>
              </a:rPr>
              <a:t>Self-</a:t>
            </a:r>
            <a:r>
              <a:rPr lang="de-DE" sz="2400" dirty="0" err="1">
                <a:solidFill>
                  <a:schemeClr val="bg1"/>
                </a:solidFill>
                <a:latin typeface="Arial" panose="020B0604020202020204" pitchFamily="34" charset="0"/>
                <a:cs typeface="Arial" panose="020B0604020202020204" pitchFamily="34" charset="0"/>
              </a:rPr>
              <a:t>assessment</a:t>
            </a:r>
            <a:r>
              <a:rPr lang="de-DE" sz="2400" dirty="0">
                <a:solidFill>
                  <a:schemeClr val="bg1"/>
                </a:solidFill>
                <a:latin typeface="Arial" panose="020B0604020202020204" pitchFamily="34" charset="0"/>
                <a:cs typeface="Arial" panose="020B0604020202020204" pitchFamily="34" charset="0"/>
              </a:rPr>
              <a:t> </a:t>
            </a:r>
            <a:r>
              <a:rPr lang="de-DE" sz="2400" dirty="0" err="1">
                <a:solidFill>
                  <a:schemeClr val="bg1"/>
                </a:solidFill>
                <a:latin typeface="Arial" panose="020B0604020202020204" pitchFamily="34" charset="0"/>
                <a:cs typeface="Arial" panose="020B0604020202020204" pitchFamily="34" charset="0"/>
              </a:rPr>
              <a:t>tool</a:t>
            </a:r>
            <a:endParaRPr lang="de-DE" sz="2400" dirty="0"/>
          </a:p>
        </p:txBody>
      </p:sp>
      <p:sp>
        <p:nvSpPr>
          <p:cNvPr id="10" name="Textfeld 9">
            <a:extLst>
              <a:ext uri="{FF2B5EF4-FFF2-40B4-BE49-F238E27FC236}">
                <a16:creationId xmlns:a16="http://schemas.microsoft.com/office/drawing/2014/main" id="{52EF34C3-783F-71CA-1CDD-C336240C6662}"/>
              </a:ext>
            </a:extLst>
          </p:cNvPr>
          <p:cNvSpPr txBox="1"/>
          <p:nvPr/>
        </p:nvSpPr>
        <p:spPr>
          <a:xfrm>
            <a:off x="191840" y="3874143"/>
            <a:ext cx="3299254" cy="461665"/>
          </a:xfrm>
          <a:prstGeom prst="rect">
            <a:avLst/>
          </a:prstGeom>
          <a:noFill/>
        </p:spPr>
        <p:txBody>
          <a:bodyPr wrap="square">
            <a:spAutoFit/>
          </a:bodyPr>
          <a:lstStyle/>
          <a:p>
            <a:r>
              <a:rPr lang="de-DE" sz="2400" dirty="0" err="1">
                <a:solidFill>
                  <a:schemeClr val="bg1"/>
                </a:solidFill>
                <a:latin typeface="Arial" panose="020B0604020202020204" pitchFamily="34" charset="0"/>
                <a:cs typeface="Arial" panose="020B0604020202020204" pitchFamily="34" charset="0"/>
              </a:rPr>
              <a:t>Behavior</a:t>
            </a:r>
            <a:r>
              <a:rPr lang="de-DE" sz="2400" dirty="0">
                <a:solidFill>
                  <a:schemeClr val="bg1"/>
                </a:solidFill>
                <a:latin typeface="Arial" panose="020B0604020202020204" pitchFamily="34" charset="0"/>
                <a:cs typeface="Arial" panose="020B0604020202020204" pitchFamily="34" charset="0"/>
              </a:rPr>
              <a:t> </a:t>
            </a:r>
            <a:r>
              <a:rPr lang="de-DE" sz="2400" dirty="0" err="1">
                <a:solidFill>
                  <a:schemeClr val="bg1"/>
                </a:solidFill>
                <a:latin typeface="Arial" panose="020B0604020202020204" pitchFamily="34" charset="0"/>
                <a:cs typeface="Arial" panose="020B0604020202020204" pitchFamily="34" charset="0"/>
              </a:rPr>
              <a:t>survey</a:t>
            </a:r>
            <a:endParaRPr lang="de-DE" sz="2400" dirty="0"/>
          </a:p>
        </p:txBody>
      </p:sp>
      <p:sp>
        <p:nvSpPr>
          <p:cNvPr id="13" name="AutoShape 2">
            <a:extLst>
              <a:ext uri="{FF2B5EF4-FFF2-40B4-BE49-F238E27FC236}">
                <a16:creationId xmlns:a16="http://schemas.microsoft.com/office/drawing/2014/main" id="{8E0A963C-34B1-F2B3-B667-7A4218526AB6}"/>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pic>
        <p:nvPicPr>
          <p:cNvPr id="8" name="Grafik 7">
            <a:extLst>
              <a:ext uri="{FF2B5EF4-FFF2-40B4-BE49-F238E27FC236}">
                <a16:creationId xmlns:a16="http://schemas.microsoft.com/office/drawing/2014/main" id="{0E3EA802-17DB-7772-CDA7-56B004E79955}"/>
              </a:ext>
            </a:extLst>
          </p:cNvPr>
          <p:cNvPicPr>
            <a:picLocks noChangeAspect="1"/>
          </p:cNvPicPr>
          <p:nvPr/>
        </p:nvPicPr>
        <p:blipFill>
          <a:blip r:embed="rId2"/>
          <a:stretch>
            <a:fillRect/>
          </a:stretch>
        </p:blipFill>
        <p:spPr>
          <a:xfrm>
            <a:off x="191840" y="1047866"/>
            <a:ext cx="2639949" cy="2149602"/>
          </a:xfrm>
          <a:prstGeom prst="rect">
            <a:avLst/>
          </a:prstGeom>
        </p:spPr>
      </p:pic>
      <p:pic>
        <p:nvPicPr>
          <p:cNvPr id="14" name="Grafik 13">
            <a:extLst>
              <a:ext uri="{FF2B5EF4-FFF2-40B4-BE49-F238E27FC236}">
                <a16:creationId xmlns:a16="http://schemas.microsoft.com/office/drawing/2014/main" id="{3E2F82F0-F995-4BF1-9C45-3FECF844D12B}"/>
              </a:ext>
            </a:extLst>
          </p:cNvPr>
          <p:cNvPicPr>
            <a:picLocks noChangeAspect="1"/>
          </p:cNvPicPr>
          <p:nvPr/>
        </p:nvPicPr>
        <p:blipFill rotWithShape="1">
          <a:blip r:embed="rId3"/>
          <a:srcRect b="18879"/>
          <a:stretch/>
        </p:blipFill>
        <p:spPr>
          <a:xfrm>
            <a:off x="1511814" y="1047866"/>
            <a:ext cx="3351156" cy="2778348"/>
          </a:xfrm>
          <a:prstGeom prst="rect">
            <a:avLst/>
          </a:prstGeom>
        </p:spPr>
      </p:pic>
      <p:pic>
        <p:nvPicPr>
          <p:cNvPr id="17" name="Grafik 16">
            <a:extLst>
              <a:ext uri="{FF2B5EF4-FFF2-40B4-BE49-F238E27FC236}">
                <a16:creationId xmlns:a16="http://schemas.microsoft.com/office/drawing/2014/main" id="{1D015B55-777F-FAC8-EF6C-4E2DDAAA4965}"/>
              </a:ext>
            </a:extLst>
          </p:cNvPr>
          <p:cNvPicPr>
            <a:picLocks noChangeAspect="1"/>
          </p:cNvPicPr>
          <p:nvPr/>
        </p:nvPicPr>
        <p:blipFill rotWithShape="1">
          <a:blip r:embed="rId4"/>
          <a:srcRect l="14017" t="22724" r="11261" b="37450"/>
          <a:stretch/>
        </p:blipFill>
        <p:spPr>
          <a:xfrm>
            <a:off x="6110557" y="1257224"/>
            <a:ext cx="5807676" cy="2446637"/>
          </a:xfrm>
          <a:prstGeom prst="rect">
            <a:avLst/>
          </a:prstGeom>
        </p:spPr>
      </p:pic>
      <p:pic>
        <p:nvPicPr>
          <p:cNvPr id="18" name="Grafik 17">
            <a:extLst>
              <a:ext uri="{FF2B5EF4-FFF2-40B4-BE49-F238E27FC236}">
                <a16:creationId xmlns:a16="http://schemas.microsoft.com/office/drawing/2014/main" id="{6720DFE7-2779-404E-801E-E4DB29517CAA}"/>
              </a:ext>
            </a:extLst>
          </p:cNvPr>
          <p:cNvPicPr>
            <a:picLocks noChangeAspect="1"/>
          </p:cNvPicPr>
          <p:nvPr/>
        </p:nvPicPr>
        <p:blipFill rotWithShape="1">
          <a:blip r:embed="rId5"/>
          <a:srcRect l="9964" t="30621" r="9936" b="27018"/>
          <a:stretch/>
        </p:blipFill>
        <p:spPr>
          <a:xfrm>
            <a:off x="6125114" y="3844632"/>
            <a:ext cx="5778562" cy="2144750"/>
          </a:xfrm>
          <a:prstGeom prst="rect">
            <a:avLst/>
          </a:prstGeom>
        </p:spPr>
      </p:pic>
      <p:sp>
        <p:nvSpPr>
          <p:cNvPr id="21" name="Titel 1">
            <a:extLst>
              <a:ext uri="{FF2B5EF4-FFF2-40B4-BE49-F238E27FC236}">
                <a16:creationId xmlns:a16="http://schemas.microsoft.com/office/drawing/2014/main" id="{2D9116E8-83ED-4003-ACE3-0582A6E54438}"/>
              </a:ext>
            </a:extLst>
          </p:cNvPr>
          <p:cNvSpPr txBox="1">
            <a:spLocks/>
          </p:cNvSpPr>
          <p:nvPr/>
        </p:nvSpPr>
        <p:spPr>
          <a:xfrm>
            <a:off x="3631148" y="182045"/>
            <a:ext cx="3964138" cy="535531"/>
          </a:xfrm>
          <a:prstGeom prst="rect">
            <a:avLst/>
          </a:prstGeom>
          <a:noFill/>
        </p:spPr>
        <p:txBody>
          <a:bodyPr vert="horz" wrap="square" lIns="91440" tIns="45720" rIns="91440" bIns="45720" rtlCol="0" anchor="b">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e-DE" sz="3200" dirty="0">
                <a:solidFill>
                  <a:schemeClr val="bg1"/>
                </a:solidFill>
                <a:latin typeface="Arial" panose="020B0604020202020204" pitchFamily="34" charset="0"/>
                <a:ea typeface="+mn-ea"/>
                <a:cs typeface="Arial" panose="020B0604020202020204" pitchFamily="34" charset="0"/>
              </a:rPr>
              <a:t>Interactive Tools</a:t>
            </a:r>
          </a:p>
        </p:txBody>
      </p:sp>
      <p:pic>
        <p:nvPicPr>
          <p:cNvPr id="22" name="Grafik 21">
            <a:extLst>
              <a:ext uri="{FF2B5EF4-FFF2-40B4-BE49-F238E27FC236}">
                <a16:creationId xmlns:a16="http://schemas.microsoft.com/office/drawing/2014/main" id="{A3A81626-6DC0-8015-36CA-8229AB184F97}"/>
              </a:ext>
            </a:extLst>
          </p:cNvPr>
          <p:cNvPicPr>
            <a:picLocks noChangeAspect="1"/>
          </p:cNvPicPr>
          <p:nvPr/>
        </p:nvPicPr>
        <p:blipFill>
          <a:blip r:embed="rId6"/>
          <a:stretch>
            <a:fillRect/>
          </a:stretch>
        </p:blipFill>
        <p:spPr>
          <a:xfrm>
            <a:off x="236669" y="4502889"/>
            <a:ext cx="4124582" cy="2148734"/>
          </a:xfrm>
          <a:prstGeom prst="rect">
            <a:avLst/>
          </a:prstGeom>
        </p:spPr>
      </p:pic>
      <p:sp>
        <p:nvSpPr>
          <p:cNvPr id="23" name="Textfeld 22">
            <a:extLst>
              <a:ext uri="{FF2B5EF4-FFF2-40B4-BE49-F238E27FC236}">
                <a16:creationId xmlns:a16="http://schemas.microsoft.com/office/drawing/2014/main" id="{80B21B27-E8F4-AF42-0BD9-A0695565AAB9}"/>
              </a:ext>
            </a:extLst>
          </p:cNvPr>
          <p:cNvSpPr txBox="1"/>
          <p:nvPr/>
        </p:nvSpPr>
        <p:spPr>
          <a:xfrm>
            <a:off x="6050285" y="6189958"/>
            <a:ext cx="5330288" cy="461665"/>
          </a:xfrm>
          <a:prstGeom prst="rect">
            <a:avLst/>
          </a:prstGeom>
          <a:noFill/>
        </p:spPr>
        <p:txBody>
          <a:bodyPr wrap="square">
            <a:spAutoFit/>
          </a:bodyPr>
          <a:lstStyle/>
          <a:p>
            <a:r>
              <a:rPr lang="de-DE" sz="2400" dirty="0">
                <a:solidFill>
                  <a:schemeClr val="bg1"/>
                </a:solidFill>
                <a:latin typeface="Arial" panose="020B0604020202020204" pitchFamily="34" charset="0"/>
                <a:cs typeface="Arial" panose="020B0604020202020204" pitchFamily="34" charset="0"/>
              </a:rPr>
              <a:t>Funding </a:t>
            </a:r>
            <a:r>
              <a:rPr lang="de-DE" sz="2400" dirty="0" err="1">
                <a:solidFill>
                  <a:schemeClr val="bg1"/>
                </a:solidFill>
                <a:latin typeface="Arial" panose="020B0604020202020204" pitchFamily="34" charset="0"/>
                <a:cs typeface="Arial" panose="020B0604020202020204" pitchFamily="34" charset="0"/>
              </a:rPr>
              <a:t>guidance</a:t>
            </a:r>
            <a:r>
              <a:rPr lang="de-DE" sz="2400" dirty="0">
                <a:solidFill>
                  <a:schemeClr val="bg1"/>
                </a:solidFill>
                <a:latin typeface="Arial" panose="020B0604020202020204" pitchFamily="34" charset="0"/>
                <a:cs typeface="Arial" panose="020B0604020202020204" pitchFamily="34" charset="0"/>
              </a:rPr>
              <a:t> (</a:t>
            </a:r>
            <a:r>
              <a:rPr lang="de-DE" sz="2400" dirty="0" err="1">
                <a:solidFill>
                  <a:schemeClr val="bg1"/>
                </a:solidFill>
                <a:latin typeface="Arial" panose="020B0604020202020204" pitchFamily="34" charset="0"/>
                <a:cs typeface="Arial" panose="020B0604020202020204" pitchFamily="34" charset="0"/>
              </a:rPr>
              <a:t>coming</a:t>
            </a:r>
            <a:r>
              <a:rPr lang="de-DE" sz="2400" dirty="0">
                <a:solidFill>
                  <a:schemeClr val="bg1"/>
                </a:solidFill>
                <a:latin typeface="Arial" panose="020B0604020202020204" pitchFamily="34" charset="0"/>
                <a:cs typeface="Arial" panose="020B0604020202020204" pitchFamily="34" charset="0"/>
              </a:rPr>
              <a:t> </a:t>
            </a:r>
            <a:r>
              <a:rPr lang="de-DE" sz="2400" dirty="0" err="1">
                <a:solidFill>
                  <a:schemeClr val="bg1"/>
                </a:solidFill>
                <a:latin typeface="Arial" panose="020B0604020202020204" pitchFamily="34" charset="0"/>
                <a:cs typeface="Arial" panose="020B0604020202020204" pitchFamily="34" charset="0"/>
              </a:rPr>
              <a:t>soon</a:t>
            </a:r>
            <a:r>
              <a:rPr lang="de-DE" sz="2400" dirty="0">
                <a:solidFill>
                  <a:schemeClr val="bg1"/>
                </a:solidFill>
                <a:latin typeface="Arial" panose="020B0604020202020204" pitchFamily="34" charset="0"/>
                <a:cs typeface="Arial" panose="020B0604020202020204" pitchFamily="34" charset="0"/>
              </a:rPr>
              <a:t>)</a:t>
            </a:r>
            <a:endParaRPr lang="de-DE" sz="2400" dirty="0"/>
          </a:p>
        </p:txBody>
      </p:sp>
    </p:spTree>
    <p:extLst>
      <p:ext uri="{BB962C8B-B14F-4D97-AF65-F5344CB8AC3E}">
        <p14:creationId xmlns:p14="http://schemas.microsoft.com/office/powerpoint/2010/main" val="20841879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0AC988-B265-C186-363A-12BD4119DDEF}"/>
              </a:ext>
            </a:extLst>
          </p:cNvPr>
          <p:cNvSpPr txBox="1">
            <a:spLocks/>
          </p:cNvSpPr>
          <p:nvPr/>
        </p:nvSpPr>
        <p:spPr>
          <a:xfrm>
            <a:off x="704384" y="623470"/>
            <a:ext cx="11015391" cy="2387600"/>
          </a:xfrm>
          <a:prstGeom prst="rect">
            <a:avLst/>
          </a:prstGeom>
        </p:spPr>
        <p:txBody>
          <a:bodyPr anchor="t">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4000" dirty="0" err="1">
                <a:solidFill>
                  <a:schemeClr val="bg1"/>
                </a:solidFill>
                <a:latin typeface="Arial" panose="020B0604020202020204" pitchFamily="34" charset="0"/>
                <a:cs typeface="Arial" panose="020B0604020202020204" pitchFamily="34" charset="0"/>
              </a:rPr>
              <a:t>Impawatt</a:t>
            </a:r>
            <a:r>
              <a:rPr lang="de-DE" sz="4000" dirty="0">
                <a:solidFill>
                  <a:schemeClr val="bg1"/>
                </a:solidFill>
                <a:latin typeface="Arial" panose="020B0604020202020204" pitchFamily="34" charset="0"/>
                <a:cs typeface="Arial" panose="020B0604020202020204" pitchFamily="34" charset="0"/>
              </a:rPr>
              <a:t> </a:t>
            </a:r>
            <a:r>
              <a:rPr lang="de-DE" sz="4000" dirty="0" err="1">
                <a:solidFill>
                  <a:schemeClr val="bg1"/>
                </a:solidFill>
                <a:latin typeface="Arial" panose="020B0604020202020204" pitchFamily="34" charset="0"/>
                <a:cs typeface="Arial" panose="020B0604020202020204" pitchFamily="34" charset="0"/>
              </a:rPr>
              <a:t>has</a:t>
            </a:r>
            <a:r>
              <a:rPr lang="de-DE" sz="4000" dirty="0">
                <a:solidFill>
                  <a:schemeClr val="bg1"/>
                </a:solidFill>
                <a:latin typeface="Arial" panose="020B0604020202020204" pitchFamily="34" charset="0"/>
                <a:cs typeface="Arial" panose="020B0604020202020204" pitchFamily="34" charset="0"/>
              </a:rPr>
              <a:t> different </a:t>
            </a:r>
            <a:r>
              <a:rPr lang="de-DE" sz="4000" dirty="0" err="1">
                <a:solidFill>
                  <a:schemeClr val="bg1"/>
                </a:solidFill>
                <a:latin typeface="Arial" panose="020B0604020202020204" pitchFamily="34" charset="0"/>
                <a:cs typeface="Arial" panose="020B0604020202020204" pitchFamily="34" charset="0"/>
              </a:rPr>
              <a:t>levels</a:t>
            </a:r>
            <a:r>
              <a:rPr lang="de-DE" sz="4000" dirty="0">
                <a:solidFill>
                  <a:schemeClr val="bg1"/>
                </a:solidFill>
                <a:latin typeface="Arial" panose="020B0604020202020204" pitchFamily="34" charset="0"/>
                <a:cs typeface="Arial" panose="020B0604020202020204" pitchFamily="34" charset="0"/>
              </a:rPr>
              <a:t> </a:t>
            </a:r>
            <a:r>
              <a:rPr lang="de-DE" sz="4000" dirty="0" err="1">
                <a:solidFill>
                  <a:schemeClr val="bg1"/>
                </a:solidFill>
                <a:latin typeface="Arial" panose="020B0604020202020204" pitchFamily="34" charset="0"/>
                <a:cs typeface="Arial" panose="020B0604020202020204" pitchFamily="34" charset="0"/>
              </a:rPr>
              <a:t>of</a:t>
            </a:r>
            <a:r>
              <a:rPr lang="de-DE" sz="4000" dirty="0">
                <a:solidFill>
                  <a:schemeClr val="bg1"/>
                </a:solidFill>
                <a:latin typeface="Arial" panose="020B0604020202020204" pitchFamily="34" charset="0"/>
                <a:cs typeface="Arial" panose="020B0604020202020204" pitchFamily="34" charset="0"/>
              </a:rPr>
              <a:t> </a:t>
            </a:r>
            <a:r>
              <a:rPr lang="de-DE" sz="4000" dirty="0" err="1">
                <a:solidFill>
                  <a:schemeClr val="bg1"/>
                </a:solidFill>
                <a:latin typeface="Arial" panose="020B0604020202020204" pitchFamily="34" charset="0"/>
                <a:cs typeface="Arial" panose="020B0604020202020204" pitchFamily="34" charset="0"/>
              </a:rPr>
              <a:t>user</a:t>
            </a:r>
            <a:r>
              <a:rPr lang="de-DE" sz="4000" dirty="0">
                <a:solidFill>
                  <a:schemeClr val="bg1"/>
                </a:solidFill>
                <a:latin typeface="Arial" panose="020B0604020202020204" pitchFamily="34" charset="0"/>
                <a:cs typeface="Arial" panose="020B0604020202020204" pitchFamily="34" charset="0"/>
              </a:rPr>
              <a:t> </a:t>
            </a:r>
            <a:r>
              <a:rPr lang="de-DE" sz="4000" dirty="0" err="1">
                <a:solidFill>
                  <a:schemeClr val="bg1"/>
                </a:solidFill>
                <a:latin typeface="Arial" panose="020B0604020202020204" pitchFamily="34" charset="0"/>
                <a:cs typeface="Arial" panose="020B0604020202020204" pitchFamily="34" charset="0"/>
              </a:rPr>
              <a:t>roles</a:t>
            </a:r>
            <a:endParaRPr lang="de-DE" sz="4000" dirty="0">
              <a:solidFill>
                <a:schemeClr val="bg1"/>
              </a:solidFill>
              <a:latin typeface="Arial" panose="020B0604020202020204" pitchFamily="34" charset="0"/>
              <a:cs typeface="Arial" panose="020B0604020202020204" pitchFamily="34" charset="0"/>
            </a:endParaRPr>
          </a:p>
          <a:p>
            <a:endParaRPr lang="de-DE" sz="4000" dirty="0">
              <a:solidFill>
                <a:schemeClr val="bg1"/>
              </a:solidFill>
              <a:latin typeface="Arial" panose="020B0604020202020204" pitchFamily="34" charset="0"/>
              <a:cs typeface="Arial" panose="020B0604020202020204" pitchFamily="34" charset="0"/>
            </a:endParaRPr>
          </a:p>
        </p:txBody>
      </p:sp>
      <p:sp>
        <p:nvSpPr>
          <p:cNvPr id="4" name="Textfeld 3">
            <a:extLst>
              <a:ext uri="{FF2B5EF4-FFF2-40B4-BE49-F238E27FC236}">
                <a16:creationId xmlns:a16="http://schemas.microsoft.com/office/drawing/2014/main" id="{E8A22F63-8DA2-3C3B-721F-23E8CA972420}"/>
              </a:ext>
            </a:extLst>
          </p:cNvPr>
          <p:cNvSpPr txBox="1"/>
          <p:nvPr/>
        </p:nvSpPr>
        <p:spPr>
          <a:xfrm>
            <a:off x="589208" y="1930595"/>
            <a:ext cx="10679805" cy="3890424"/>
          </a:xfrm>
          <a:prstGeom prst="rect">
            <a:avLst/>
          </a:prstGeom>
          <a:noFill/>
        </p:spPr>
        <p:txBody>
          <a:bodyPr wrap="square">
            <a:spAutoFit/>
          </a:bodyPr>
          <a:lstStyle/>
          <a:p>
            <a:pPr marL="342900" indent="-342900">
              <a:lnSpc>
                <a:spcPct val="150000"/>
              </a:lnSpc>
              <a:buFont typeface="Arial" panose="020B0604020202020204" pitchFamily="34" charset="0"/>
              <a:buChar char="•"/>
            </a:pPr>
            <a:r>
              <a:rPr lang="de-DE" sz="2800" dirty="0">
                <a:solidFill>
                  <a:schemeClr val="bg1"/>
                </a:solidFill>
                <a:latin typeface="Arial" panose="020B0604020202020204" pitchFamily="34" charset="0"/>
                <a:cs typeface="Arial" panose="020B0604020202020204" pitchFamily="34" charset="0"/>
              </a:rPr>
              <a:t>Administrator: Translation, </a:t>
            </a:r>
            <a:r>
              <a:rPr lang="de-DE" sz="2800" dirty="0" err="1">
                <a:solidFill>
                  <a:schemeClr val="bg1"/>
                </a:solidFill>
                <a:latin typeface="Arial" panose="020B0604020202020204" pitchFamily="34" charset="0"/>
                <a:cs typeface="Arial" panose="020B0604020202020204" pitchFamily="34" charset="0"/>
              </a:rPr>
              <a:t>content</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management</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quizzes</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evaluations</a:t>
            </a:r>
            <a:r>
              <a:rPr lang="de-DE" sz="2800" dirty="0">
                <a:solidFill>
                  <a:schemeClr val="bg1"/>
                </a:solidFill>
                <a:latin typeface="Arial" panose="020B0604020202020204" pitchFamily="34" charset="0"/>
                <a:cs typeface="Arial" panose="020B0604020202020204" pitchFamily="34" charset="0"/>
              </a:rPr>
              <a:t> </a:t>
            </a:r>
          </a:p>
          <a:p>
            <a:pPr marL="342900" indent="-342900">
              <a:lnSpc>
                <a:spcPct val="150000"/>
              </a:lnSpc>
              <a:buFont typeface="Arial" panose="020B0604020202020204" pitchFamily="34" charset="0"/>
              <a:buChar char="•"/>
            </a:pPr>
            <a:r>
              <a:rPr lang="de-DE" sz="2800" dirty="0">
                <a:solidFill>
                  <a:schemeClr val="bg1"/>
                </a:solidFill>
                <a:latin typeface="Arial" panose="020B0604020202020204" pitchFamily="34" charset="0"/>
                <a:cs typeface="Arial" panose="020B0604020202020204" pitchFamily="34" charset="0"/>
              </a:rPr>
              <a:t>Energy </a:t>
            </a:r>
            <a:r>
              <a:rPr lang="de-DE" sz="2800" dirty="0" err="1">
                <a:solidFill>
                  <a:schemeClr val="bg1"/>
                </a:solidFill>
                <a:latin typeface="Arial" panose="020B0604020202020204" pitchFamily="34" charset="0"/>
                <a:cs typeface="Arial" panose="020B0604020202020204" pitchFamily="34" charset="0"/>
              </a:rPr>
              <a:t>advisor</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Manages</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several</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companies</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can</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be</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invited</a:t>
            </a:r>
            <a:endParaRPr lang="de-DE" sz="2800" dirty="0">
              <a:solidFill>
                <a:schemeClr val="bg1"/>
              </a:solidFill>
              <a:latin typeface="Arial" panose="020B0604020202020204" pitchFamily="34" charset="0"/>
              <a:cs typeface="Arial" panose="020B0604020202020204" pitchFamily="34" charset="0"/>
            </a:endParaRPr>
          </a:p>
          <a:p>
            <a:pPr marL="342900" indent="-342900">
              <a:lnSpc>
                <a:spcPct val="150000"/>
              </a:lnSpc>
              <a:buFont typeface="Arial" panose="020B0604020202020204" pitchFamily="34" charset="0"/>
              <a:buChar char="•"/>
            </a:pPr>
            <a:r>
              <a:rPr lang="de-DE" sz="2800" dirty="0">
                <a:solidFill>
                  <a:schemeClr val="bg1"/>
                </a:solidFill>
                <a:latin typeface="Arial" panose="020B0604020202020204" pitchFamily="34" charset="0"/>
                <a:cs typeface="Arial" panose="020B0604020202020204" pitchFamily="34" charset="0"/>
              </a:rPr>
              <a:t>Company: different </a:t>
            </a:r>
            <a:r>
              <a:rPr lang="de-DE" sz="2800" dirty="0" err="1">
                <a:solidFill>
                  <a:schemeClr val="bg1"/>
                </a:solidFill>
                <a:latin typeface="Arial" panose="020B0604020202020204" pitchFamily="34" charset="0"/>
                <a:cs typeface="Arial" panose="020B0604020202020204" pitchFamily="34" charset="0"/>
              </a:rPr>
              <a:t>roles</a:t>
            </a:r>
            <a:r>
              <a:rPr lang="de-DE" sz="2800" dirty="0">
                <a:solidFill>
                  <a:schemeClr val="bg1"/>
                </a:solidFill>
                <a:latin typeface="Arial" panose="020B0604020202020204" pitchFamily="34" charset="0"/>
                <a:cs typeface="Arial" panose="020B0604020202020204" pitchFamily="34" charset="0"/>
              </a:rPr>
              <a:t> possible: </a:t>
            </a:r>
            <a:r>
              <a:rPr lang="de-DE" sz="2800" dirty="0" err="1">
                <a:solidFill>
                  <a:schemeClr val="bg1"/>
                </a:solidFill>
                <a:latin typeface="Arial" panose="020B0604020202020204" pitchFamily="34" charset="0"/>
                <a:cs typeface="Arial" panose="020B0604020202020204" pitchFamily="34" charset="0"/>
              </a:rPr>
              <a:t>energy</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manager</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technician</a:t>
            </a:r>
            <a:r>
              <a:rPr lang="de-DE" sz="2800" dirty="0">
                <a:solidFill>
                  <a:schemeClr val="bg1"/>
                </a:solidFill>
                <a:latin typeface="Arial" panose="020B0604020202020204" pitchFamily="34" charset="0"/>
                <a:cs typeface="Arial" panose="020B0604020202020204" pitchFamily="34" charset="0"/>
              </a:rPr>
              <a:t>, CEO…</a:t>
            </a:r>
          </a:p>
          <a:p>
            <a:pPr marL="342900" indent="-342900">
              <a:lnSpc>
                <a:spcPct val="150000"/>
              </a:lnSpc>
              <a:buFont typeface="Arial" panose="020B0604020202020204" pitchFamily="34" charset="0"/>
              <a:buChar char="•"/>
            </a:pPr>
            <a:r>
              <a:rPr lang="de-DE" sz="2800" dirty="0" err="1">
                <a:solidFill>
                  <a:schemeClr val="bg1"/>
                </a:solidFill>
                <a:latin typeface="Arial" panose="020B0604020202020204" pitchFamily="34" charset="0"/>
                <a:cs typeface="Arial" panose="020B0604020202020204" pitchFamily="34" charset="0"/>
              </a:rPr>
              <a:t>Employees</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can</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be</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invited</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to</a:t>
            </a:r>
            <a:r>
              <a:rPr lang="de-DE" sz="2800" dirty="0">
                <a:solidFill>
                  <a:schemeClr val="bg1"/>
                </a:solidFill>
                <a:latin typeface="Arial" panose="020B0604020202020204" pitchFamily="34" charset="0"/>
                <a:cs typeface="Arial" panose="020B0604020202020204" pitchFamily="34" charset="0"/>
              </a:rPr>
              <a:t> a </a:t>
            </a:r>
            <a:r>
              <a:rPr lang="de-DE" sz="2800" dirty="0" err="1">
                <a:solidFill>
                  <a:schemeClr val="bg1"/>
                </a:solidFill>
                <a:latin typeface="Arial" panose="020B0604020202020204" pitchFamily="34" charset="0"/>
                <a:cs typeface="Arial" panose="020B0604020202020204" pitchFamily="34" charset="0"/>
              </a:rPr>
              <a:t>quiz</a:t>
            </a:r>
            <a:endParaRPr lang="de-DE" sz="28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32975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0AC988-B265-C186-363A-12BD4119DDEF}"/>
              </a:ext>
            </a:extLst>
          </p:cNvPr>
          <p:cNvSpPr txBox="1">
            <a:spLocks/>
          </p:cNvSpPr>
          <p:nvPr/>
        </p:nvSpPr>
        <p:spPr>
          <a:xfrm>
            <a:off x="704384" y="623470"/>
            <a:ext cx="11015391" cy="2387600"/>
          </a:xfrm>
          <a:prstGeom prst="rect">
            <a:avLst/>
          </a:prstGeom>
        </p:spPr>
        <p:txBody>
          <a:bodyPr anchor="t">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4000" dirty="0" err="1">
                <a:solidFill>
                  <a:schemeClr val="bg1"/>
                </a:solidFill>
                <a:latin typeface="Arial" panose="020B0604020202020204" pitchFamily="34" charset="0"/>
                <a:cs typeface="Arial" panose="020B0604020202020204" pitchFamily="34" charset="0"/>
              </a:rPr>
              <a:t>Impawatt</a:t>
            </a:r>
            <a:r>
              <a:rPr lang="de-DE" sz="4000" dirty="0">
                <a:solidFill>
                  <a:schemeClr val="bg1"/>
                </a:solidFill>
                <a:latin typeface="Arial" panose="020B0604020202020204" pitchFamily="34" charset="0"/>
                <a:cs typeface="Arial" panose="020B0604020202020204" pitchFamily="34" charset="0"/>
              </a:rPr>
              <a:t> </a:t>
            </a:r>
            <a:r>
              <a:rPr lang="de-DE" sz="4000" dirty="0" err="1">
                <a:solidFill>
                  <a:schemeClr val="bg1"/>
                </a:solidFill>
                <a:latin typeface="Arial" panose="020B0604020202020204" pitchFamily="34" charset="0"/>
                <a:cs typeface="Arial" panose="020B0604020202020204" pitchFamily="34" charset="0"/>
              </a:rPr>
              <a:t>has</a:t>
            </a:r>
            <a:r>
              <a:rPr lang="de-DE" sz="4000" dirty="0">
                <a:solidFill>
                  <a:schemeClr val="bg1"/>
                </a:solidFill>
                <a:latin typeface="Arial" panose="020B0604020202020204" pitchFamily="34" charset="0"/>
                <a:cs typeface="Arial" panose="020B0604020202020204" pitchFamily="34" charset="0"/>
              </a:rPr>
              <a:t> different </a:t>
            </a:r>
            <a:r>
              <a:rPr lang="de-DE" sz="4000" dirty="0" err="1">
                <a:solidFill>
                  <a:schemeClr val="bg1"/>
                </a:solidFill>
                <a:latin typeface="Arial" panose="020B0604020202020204" pitchFamily="34" charset="0"/>
                <a:cs typeface="Arial" panose="020B0604020202020204" pitchFamily="34" charset="0"/>
              </a:rPr>
              <a:t>levels</a:t>
            </a:r>
            <a:r>
              <a:rPr lang="de-DE" sz="4000" dirty="0">
                <a:solidFill>
                  <a:schemeClr val="bg1"/>
                </a:solidFill>
                <a:latin typeface="Arial" panose="020B0604020202020204" pitchFamily="34" charset="0"/>
                <a:cs typeface="Arial" panose="020B0604020202020204" pitchFamily="34" charset="0"/>
              </a:rPr>
              <a:t> </a:t>
            </a:r>
            <a:r>
              <a:rPr lang="de-DE" sz="4000" dirty="0" err="1">
                <a:solidFill>
                  <a:schemeClr val="bg1"/>
                </a:solidFill>
                <a:latin typeface="Arial" panose="020B0604020202020204" pitchFamily="34" charset="0"/>
                <a:cs typeface="Arial" panose="020B0604020202020204" pitchFamily="34" charset="0"/>
              </a:rPr>
              <a:t>of</a:t>
            </a:r>
            <a:r>
              <a:rPr lang="de-DE" sz="4000" dirty="0">
                <a:solidFill>
                  <a:schemeClr val="bg1"/>
                </a:solidFill>
                <a:latin typeface="Arial" panose="020B0604020202020204" pitchFamily="34" charset="0"/>
                <a:cs typeface="Arial" panose="020B0604020202020204" pitchFamily="34" charset="0"/>
              </a:rPr>
              <a:t> </a:t>
            </a:r>
            <a:r>
              <a:rPr lang="de-DE" sz="4000" dirty="0" err="1">
                <a:solidFill>
                  <a:schemeClr val="bg1"/>
                </a:solidFill>
                <a:latin typeface="Arial" panose="020B0604020202020204" pitchFamily="34" charset="0"/>
                <a:cs typeface="Arial" panose="020B0604020202020204" pitchFamily="34" charset="0"/>
              </a:rPr>
              <a:t>user</a:t>
            </a:r>
            <a:r>
              <a:rPr lang="de-DE" sz="4000" dirty="0">
                <a:solidFill>
                  <a:schemeClr val="bg1"/>
                </a:solidFill>
                <a:latin typeface="Arial" panose="020B0604020202020204" pitchFamily="34" charset="0"/>
                <a:cs typeface="Arial" panose="020B0604020202020204" pitchFamily="34" charset="0"/>
              </a:rPr>
              <a:t> </a:t>
            </a:r>
            <a:r>
              <a:rPr lang="de-DE" sz="4000" dirty="0" err="1">
                <a:solidFill>
                  <a:schemeClr val="bg1"/>
                </a:solidFill>
                <a:latin typeface="Arial" panose="020B0604020202020204" pitchFamily="34" charset="0"/>
                <a:cs typeface="Arial" panose="020B0604020202020204" pitchFamily="34" charset="0"/>
              </a:rPr>
              <a:t>roles</a:t>
            </a:r>
            <a:endParaRPr lang="de-DE" sz="4000" dirty="0">
              <a:solidFill>
                <a:schemeClr val="bg1"/>
              </a:solidFill>
              <a:latin typeface="Arial" panose="020B0604020202020204" pitchFamily="34" charset="0"/>
              <a:cs typeface="Arial" panose="020B0604020202020204" pitchFamily="34" charset="0"/>
            </a:endParaRPr>
          </a:p>
          <a:p>
            <a:endParaRPr lang="de-DE" sz="4000" dirty="0">
              <a:solidFill>
                <a:schemeClr val="bg1"/>
              </a:solidFill>
              <a:latin typeface="Arial" panose="020B0604020202020204" pitchFamily="34" charset="0"/>
              <a:cs typeface="Arial" panose="020B0604020202020204" pitchFamily="34" charset="0"/>
            </a:endParaRPr>
          </a:p>
        </p:txBody>
      </p:sp>
      <p:sp>
        <p:nvSpPr>
          <p:cNvPr id="4" name="Textfeld 3">
            <a:extLst>
              <a:ext uri="{FF2B5EF4-FFF2-40B4-BE49-F238E27FC236}">
                <a16:creationId xmlns:a16="http://schemas.microsoft.com/office/drawing/2014/main" id="{E8A22F63-8DA2-3C3B-721F-23E8CA972420}"/>
              </a:ext>
            </a:extLst>
          </p:cNvPr>
          <p:cNvSpPr txBox="1"/>
          <p:nvPr/>
        </p:nvSpPr>
        <p:spPr>
          <a:xfrm>
            <a:off x="589208" y="1371405"/>
            <a:ext cx="10679805" cy="658770"/>
          </a:xfrm>
          <a:prstGeom prst="rect">
            <a:avLst/>
          </a:prstGeom>
          <a:noFill/>
        </p:spPr>
        <p:txBody>
          <a:bodyPr wrap="square">
            <a:spAutoFit/>
          </a:bodyPr>
          <a:lstStyle/>
          <a:p>
            <a:pPr>
              <a:lnSpc>
                <a:spcPct val="150000"/>
              </a:lnSpc>
            </a:pPr>
            <a:r>
              <a:rPr lang="de-DE" sz="2800" dirty="0">
                <a:solidFill>
                  <a:schemeClr val="bg1"/>
                </a:solidFill>
                <a:latin typeface="Arial" panose="020B0604020202020204" pitchFamily="34" charset="0"/>
                <a:cs typeface="Arial" panose="020B0604020202020204" pitchFamily="34" charset="0"/>
              </a:rPr>
              <a:t>Administrator: Translation, </a:t>
            </a:r>
            <a:r>
              <a:rPr lang="de-DE" sz="2800" dirty="0" err="1">
                <a:solidFill>
                  <a:schemeClr val="bg1"/>
                </a:solidFill>
                <a:latin typeface="Arial" panose="020B0604020202020204" pitchFamily="34" charset="0"/>
                <a:cs typeface="Arial" panose="020B0604020202020204" pitchFamily="34" charset="0"/>
              </a:rPr>
              <a:t>content</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management</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evaluations</a:t>
            </a:r>
            <a:r>
              <a:rPr lang="de-DE" sz="2800" dirty="0">
                <a:solidFill>
                  <a:schemeClr val="bg1"/>
                </a:solidFill>
                <a:latin typeface="Arial" panose="020B0604020202020204" pitchFamily="34" charset="0"/>
                <a:cs typeface="Arial" panose="020B0604020202020204" pitchFamily="34" charset="0"/>
              </a:rPr>
              <a:t> </a:t>
            </a:r>
          </a:p>
        </p:txBody>
      </p:sp>
      <p:pic>
        <p:nvPicPr>
          <p:cNvPr id="3" name="Grafik 2">
            <a:extLst>
              <a:ext uri="{FF2B5EF4-FFF2-40B4-BE49-F238E27FC236}">
                <a16:creationId xmlns:a16="http://schemas.microsoft.com/office/drawing/2014/main" id="{463F37EA-CE76-A84D-521A-1535056F2961}"/>
              </a:ext>
            </a:extLst>
          </p:cNvPr>
          <p:cNvPicPr>
            <a:picLocks noChangeAspect="1"/>
          </p:cNvPicPr>
          <p:nvPr/>
        </p:nvPicPr>
        <p:blipFill>
          <a:blip r:embed="rId2"/>
          <a:stretch>
            <a:fillRect/>
          </a:stretch>
        </p:blipFill>
        <p:spPr>
          <a:xfrm>
            <a:off x="1095836" y="2119289"/>
            <a:ext cx="7772400" cy="2521440"/>
          </a:xfrm>
          <a:prstGeom prst="rect">
            <a:avLst/>
          </a:prstGeom>
        </p:spPr>
      </p:pic>
      <p:pic>
        <p:nvPicPr>
          <p:cNvPr id="5" name="Grafik 4">
            <a:extLst>
              <a:ext uri="{FF2B5EF4-FFF2-40B4-BE49-F238E27FC236}">
                <a16:creationId xmlns:a16="http://schemas.microsoft.com/office/drawing/2014/main" id="{966146EE-B99E-DC2A-D732-A7856B8803DF}"/>
              </a:ext>
            </a:extLst>
          </p:cNvPr>
          <p:cNvPicPr>
            <a:picLocks noChangeAspect="1"/>
          </p:cNvPicPr>
          <p:nvPr/>
        </p:nvPicPr>
        <p:blipFill rotWithShape="1">
          <a:blip r:embed="rId3"/>
          <a:srcRect b="58945"/>
          <a:stretch/>
        </p:blipFill>
        <p:spPr>
          <a:xfrm>
            <a:off x="1095836" y="5188289"/>
            <a:ext cx="7772400" cy="1315133"/>
          </a:xfrm>
          <a:prstGeom prst="rect">
            <a:avLst/>
          </a:prstGeom>
        </p:spPr>
      </p:pic>
      <p:sp>
        <p:nvSpPr>
          <p:cNvPr id="7" name="Textfeld 6">
            <a:extLst>
              <a:ext uri="{FF2B5EF4-FFF2-40B4-BE49-F238E27FC236}">
                <a16:creationId xmlns:a16="http://schemas.microsoft.com/office/drawing/2014/main" id="{39FE2F03-792C-5FA7-4C88-E2A8DC189ED5}"/>
              </a:ext>
            </a:extLst>
          </p:cNvPr>
          <p:cNvSpPr txBox="1"/>
          <p:nvPr/>
        </p:nvSpPr>
        <p:spPr>
          <a:xfrm>
            <a:off x="1095836" y="4729843"/>
            <a:ext cx="6098146" cy="400110"/>
          </a:xfrm>
          <a:prstGeom prst="rect">
            <a:avLst/>
          </a:prstGeom>
          <a:noFill/>
        </p:spPr>
        <p:txBody>
          <a:bodyPr wrap="square">
            <a:spAutoFit/>
          </a:bodyPr>
          <a:lstStyle/>
          <a:p>
            <a:r>
              <a:rPr lang="de-DE" sz="2000" dirty="0">
                <a:solidFill>
                  <a:schemeClr val="bg1"/>
                </a:solidFill>
                <a:latin typeface="Arial" panose="020B0604020202020204" pitchFamily="34" charset="0"/>
                <a:cs typeface="Arial" panose="020B0604020202020204" pitchFamily="34" charset="0"/>
              </a:rPr>
              <a:t>Translation backend:</a:t>
            </a:r>
            <a:endParaRPr lang="de-DE" sz="2000" dirty="0">
              <a:solidFill>
                <a:schemeClr val="bg1"/>
              </a:solidFill>
            </a:endParaRPr>
          </a:p>
        </p:txBody>
      </p:sp>
    </p:spTree>
    <p:extLst>
      <p:ext uri="{BB962C8B-B14F-4D97-AF65-F5344CB8AC3E}">
        <p14:creationId xmlns:p14="http://schemas.microsoft.com/office/powerpoint/2010/main" val="11986680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0AC988-B265-C186-363A-12BD4119DDEF}"/>
              </a:ext>
            </a:extLst>
          </p:cNvPr>
          <p:cNvSpPr txBox="1">
            <a:spLocks/>
          </p:cNvSpPr>
          <p:nvPr/>
        </p:nvSpPr>
        <p:spPr>
          <a:xfrm>
            <a:off x="347265" y="536972"/>
            <a:ext cx="11015391" cy="2387600"/>
          </a:xfrm>
          <a:prstGeom prst="rect">
            <a:avLst/>
          </a:prstGeom>
        </p:spPr>
        <p:txBody>
          <a:bodyPr anchor="t">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4000" dirty="0">
                <a:solidFill>
                  <a:schemeClr val="bg1"/>
                </a:solidFill>
                <a:latin typeface="Arial" panose="020B0604020202020204" pitchFamily="34" charset="0"/>
                <a:cs typeface="Arial" panose="020B0604020202020204" pitchFamily="34" charset="0"/>
              </a:rPr>
              <a:t>Administrator: Content Backend</a:t>
            </a:r>
          </a:p>
          <a:p>
            <a:pPr marL="742950" indent="-742950">
              <a:buFont typeface="+mj-lt"/>
              <a:buAutoNum type="arabicPeriod"/>
            </a:pPr>
            <a:endParaRPr lang="de-DE" sz="4000" dirty="0">
              <a:solidFill>
                <a:schemeClr val="bg1"/>
              </a:solidFill>
              <a:latin typeface="Arial" panose="020B0604020202020204" pitchFamily="34" charset="0"/>
              <a:cs typeface="Arial" panose="020B0604020202020204" pitchFamily="34" charset="0"/>
            </a:endParaRPr>
          </a:p>
        </p:txBody>
      </p:sp>
      <p:pic>
        <p:nvPicPr>
          <p:cNvPr id="6" name="Grafik 5">
            <a:extLst>
              <a:ext uri="{FF2B5EF4-FFF2-40B4-BE49-F238E27FC236}">
                <a16:creationId xmlns:a16="http://schemas.microsoft.com/office/drawing/2014/main" id="{EE564698-3577-41E2-1052-1BD57E1962E2}"/>
              </a:ext>
            </a:extLst>
          </p:cNvPr>
          <p:cNvPicPr>
            <a:picLocks noChangeAspect="1"/>
          </p:cNvPicPr>
          <p:nvPr/>
        </p:nvPicPr>
        <p:blipFill>
          <a:blip r:embed="rId2"/>
          <a:stretch>
            <a:fillRect/>
          </a:stretch>
        </p:blipFill>
        <p:spPr>
          <a:xfrm>
            <a:off x="347265" y="1445764"/>
            <a:ext cx="7344912" cy="4284664"/>
          </a:xfrm>
          <a:prstGeom prst="rect">
            <a:avLst/>
          </a:prstGeom>
        </p:spPr>
      </p:pic>
      <p:pic>
        <p:nvPicPr>
          <p:cNvPr id="3" name="Grafik 2">
            <a:extLst>
              <a:ext uri="{FF2B5EF4-FFF2-40B4-BE49-F238E27FC236}">
                <a16:creationId xmlns:a16="http://schemas.microsoft.com/office/drawing/2014/main" id="{0E285CCA-F852-77E9-6E8B-512C2295481C}"/>
              </a:ext>
            </a:extLst>
          </p:cNvPr>
          <p:cNvPicPr>
            <a:picLocks noChangeAspect="1"/>
          </p:cNvPicPr>
          <p:nvPr/>
        </p:nvPicPr>
        <p:blipFill>
          <a:blip r:embed="rId3"/>
          <a:stretch>
            <a:fillRect/>
          </a:stretch>
        </p:blipFill>
        <p:spPr>
          <a:xfrm>
            <a:off x="8049296" y="1445764"/>
            <a:ext cx="3795439" cy="4284664"/>
          </a:xfrm>
          <a:prstGeom prst="rect">
            <a:avLst/>
          </a:prstGeom>
        </p:spPr>
      </p:pic>
    </p:spTree>
    <p:extLst>
      <p:ext uri="{BB962C8B-B14F-4D97-AF65-F5344CB8AC3E}">
        <p14:creationId xmlns:p14="http://schemas.microsoft.com/office/powerpoint/2010/main" val="2747608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0AC988-B265-C186-363A-12BD4119DDEF}"/>
              </a:ext>
            </a:extLst>
          </p:cNvPr>
          <p:cNvSpPr txBox="1">
            <a:spLocks/>
          </p:cNvSpPr>
          <p:nvPr/>
        </p:nvSpPr>
        <p:spPr>
          <a:xfrm>
            <a:off x="347265" y="536972"/>
            <a:ext cx="11015391" cy="2387600"/>
          </a:xfrm>
          <a:prstGeom prst="rect">
            <a:avLst/>
          </a:prstGeom>
        </p:spPr>
        <p:txBody>
          <a:bodyPr anchor="t">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4000" dirty="0">
                <a:solidFill>
                  <a:schemeClr val="bg1"/>
                </a:solidFill>
                <a:latin typeface="Arial" panose="020B0604020202020204" pitchFamily="34" charset="0"/>
                <a:cs typeface="Arial" panose="020B0604020202020204" pitchFamily="34" charset="0"/>
              </a:rPr>
              <a:t>Administrator: Quiz Backend</a:t>
            </a:r>
          </a:p>
          <a:p>
            <a:pPr marL="742950" indent="-742950">
              <a:buFont typeface="+mj-lt"/>
              <a:buAutoNum type="arabicPeriod"/>
            </a:pPr>
            <a:endParaRPr lang="de-DE" sz="4000" dirty="0">
              <a:solidFill>
                <a:schemeClr val="bg1"/>
              </a:solidFill>
              <a:latin typeface="Arial" panose="020B0604020202020204" pitchFamily="34" charset="0"/>
              <a:cs typeface="Arial" panose="020B0604020202020204" pitchFamily="34" charset="0"/>
            </a:endParaRPr>
          </a:p>
        </p:txBody>
      </p:sp>
      <p:pic>
        <p:nvPicPr>
          <p:cNvPr id="4" name="Grafik 3">
            <a:extLst>
              <a:ext uri="{FF2B5EF4-FFF2-40B4-BE49-F238E27FC236}">
                <a16:creationId xmlns:a16="http://schemas.microsoft.com/office/drawing/2014/main" id="{5483D16E-C53A-94C8-29C4-A2CC4B21F70E}"/>
              </a:ext>
            </a:extLst>
          </p:cNvPr>
          <p:cNvPicPr>
            <a:picLocks noChangeAspect="1"/>
          </p:cNvPicPr>
          <p:nvPr/>
        </p:nvPicPr>
        <p:blipFill>
          <a:blip r:embed="rId2"/>
          <a:stretch>
            <a:fillRect/>
          </a:stretch>
        </p:blipFill>
        <p:spPr>
          <a:xfrm>
            <a:off x="347265" y="2313817"/>
            <a:ext cx="7318168" cy="3837320"/>
          </a:xfrm>
          <a:prstGeom prst="rect">
            <a:avLst/>
          </a:prstGeom>
        </p:spPr>
      </p:pic>
      <p:pic>
        <p:nvPicPr>
          <p:cNvPr id="5" name="Grafik 4">
            <a:extLst>
              <a:ext uri="{FF2B5EF4-FFF2-40B4-BE49-F238E27FC236}">
                <a16:creationId xmlns:a16="http://schemas.microsoft.com/office/drawing/2014/main" id="{CF163614-9CFA-DA92-CAA6-69E9077C5565}"/>
              </a:ext>
            </a:extLst>
          </p:cNvPr>
          <p:cNvPicPr>
            <a:picLocks noChangeAspect="1"/>
          </p:cNvPicPr>
          <p:nvPr/>
        </p:nvPicPr>
        <p:blipFill>
          <a:blip r:embed="rId3"/>
          <a:stretch>
            <a:fillRect/>
          </a:stretch>
        </p:blipFill>
        <p:spPr>
          <a:xfrm>
            <a:off x="8032188" y="4062586"/>
            <a:ext cx="3936115" cy="2088551"/>
          </a:xfrm>
          <a:prstGeom prst="rect">
            <a:avLst/>
          </a:prstGeom>
        </p:spPr>
      </p:pic>
    </p:spTree>
    <p:extLst>
      <p:ext uri="{BB962C8B-B14F-4D97-AF65-F5344CB8AC3E}">
        <p14:creationId xmlns:p14="http://schemas.microsoft.com/office/powerpoint/2010/main" val="7460460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0AC988-B265-C186-363A-12BD4119DDEF}"/>
              </a:ext>
            </a:extLst>
          </p:cNvPr>
          <p:cNvSpPr txBox="1">
            <a:spLocks/>
          </p:cNvSpPr>
          <p:nvPr/>
        </p:nvSpPr>
        <p:spPr>
          <a:xfrm>
            <a:off x="347265" y="536972"/>
            <a:ext cx="11015391" cy="2387600"/>
          </a:xfrm>
          <a:prstGeom prst="rect">
            <a:avLst/>
          </a:prstGeom>
        </p:spPr>
        <p:txBody>
          <a:bodyPr anchor="t">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4000" dirty="0">
                <a:solidFill>
                  <a:schemeClr val="bg1"/>
                </a:solidFill>
                <a:latin typeface="Arial" panose="020B0604020202020204" pitchFamily="34" charset="0"/>
                <a:cs typeface="Arial" panose="020B0604020202020204" pitchFamily="34" charset="0"/>
              </a:rPr>
              <a:t>Administrator: Evaluation </a:t>
            </a:r>
            <a:r>
              <a:rPr lang="de-DE" sz="4000" dirty="0" err="1">
                <a:solidFill>
                  <a:schemeClr val="bg1"/>
                </a:solidFill>
                <a:latin typeface="Arial" panose="020B0604020202020204" pitchFamily="34" charset="0"/>
                <a:cs typeface="Arial" panose="020B0604020202020204" pitchFamily="34" charset="0"/>
              </a:rPr>
              <a:t>Overview</a:t>
            </a:r>
            <a:r>
              <a:rPr lang="de-DE" sz="4000" dirty="0">
                <a:solidFill>
                  <a:schemeClr val="bg1"/>
                </a:solidFill>
                <a:latin typeface="Arial" panose="020B0604020202020204" pitchFamily="34" charset="0"/>
                <a:cs typeface="Arial" panose="020B0604020202020204" pitchFamily="34" charset="0"/>
              </a:rPr>
              <a:t> </a:t>
            </a:r>
            <a:r>
              <a:rPr lang="de-DE" sz="4000" dirty="0" err="1">
                <a:solidFill>
                  <a:schemeClr val="bg1"/>
                </a:solidFill>
                <a:latin typeface="Arial" panose="020B0604020202020204" pitchFamily="34" charset="0"/>
                <a:cs typeface="Arial" panose="020B0604020202020204" pitchFamily="34" charset="0"/>
              </a:rPr>
              <a:t>portal</a:t>
            </a:r>
            <a:r>
              <a:rPr lang="de-DE" sz="4000" dirty="0">
                <a:solidFill>
                  <a:schemeClr val="bg1"/>
                </a:solidFill>
                <a:latin typeface="Arial" panose="020B0604020202020204" pitchFamily="34" charset="0"/>
                <a:cs typeface="Arial" panose="020B0604020202020204" pitchFamily="34" charset="0"/>
              </a:rPr>
              <a:t> </a:t>
            </a:r>
            <a:r>
              <a:rPr lang="de-DE" sz="4000" dirty="0" err="1">
                <a:solidFill>
                  <a:schemeClr val="bg1"/>
                </a:solidFill>
                <a:latin typeface="Arial" panose="020B0604020202020204" pitchFamily="34" charset="0"/>
                <a:cs typeface="Arial" panose="020B0604020202020204" pitchFamily="34" charset="0"/>
              </a:rPr>
              <a:t>companies</a:t>
            </a:r>
            <a:endParaRPr lang="de-DE" sz="4000" dirty="0">
              <a:solidFill>
                <a:schemeClr val="bg1"/>
              </a:solidFill>
              <a:latin typeface="Arial" panose="020B0604020202020204" pitchFamily="34" charset="0"/>
              <a:cs typeface="Arial" panose="020B0604020202020204" pitchFamily="34" charset="0"/>
            </a:endParaRPr>
          </a:p>
          <a:p>
            <a:pPr marL="742950" indent="-742950">
              <a:buFont typeface="+mj-lt"/>
              <a:buAutoNum type="arabicPeriod"/>
            </a:pPr>
            <a:endParaRPr lang="de-DE" sz="4000" dirty="0">
              <a:solidFill>
                <a:schemeClr val="bg1"/>
              </a:solidFill>
              <a:latin typeface="Arial" panose="020B0604020202020204" pitchFamily="34" charset="0"/>
              <a:cs typeface="Arial" panose="020B0604020202020204" pitchFamily="34" charset="0"/>
            </a:endParaRPr>
          </a:p>
        </p:txBody>
      </p:sp>
      <p:pic>
        <p:nvPicPr>
          <p:cNvPr id="3" name="Grafik 2">
            <a:extLst>
              <a:ext uri="{FF2B5EF4-FFF2-40B4-BE49-F238E27FC236}">
                <a16:creationId xmlns:a16="http://schemas.microsoft.com/office/drawing/2014/main" id="{26949406-0349-0F5F-0700-F0CE3739A9F0}"/>
              </a:ext>
            </a:extLst>
          </p:cNvPr>
          <p:cNvPicPr>
            <a:picLocks noChangeAspect="1"/>
          </p:cNvPicPr>
          <p:nvPr/>
        </p:nvPicPr>
        <p:blipFill>
          <a:blip r:embed="rId2"/>
          <a:stretch>
            <a:fillRect/>
          </a:stretch>
        </p:blipFill>
        <p:spPr>
          <a:xfrm>
            <a:off x="347265" y="2113879"/>
            <a:ext cx="7772400" cy="1819550"/>
          </a:xfrm>
          <a:prstGeom prst="rect">
            <a:avLst/>
          </a:prstGeom>
        </p:spPr>
      </p:pic>
    </p:spTree>
    <p:extLst>
      <p:ext uri="{BB962C8B-B14F-4D97-AF65-F5344CB8AC3E}">
        <p14:creationId xmlns:p14="http://schemas.microsoft.com/office/powerpoint/2010/main" val="3551824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0AC988-B265-C186-363A-12BD4119DDEF}"/>
              </a:ext>
            </a:extLst>
          </p:cNvPr>
          <p:cNvSpPr txBox="1">
            <a:spLocks/>
          </p:cNvSpPr>
          <p:nvPr/>
        </p:nvSpPr>
        <p:spPr>
          <a:xfrm>
            <a:off x="704384" y="623470"/>
            <a:ext cx="11015391" cy="2387600"/>
          </a:xfrm>
          <a:prstGeom prst="rect">
            <a:avLst/>
          </a:prstGeom>
        </p:spPr>
        <p:txBody>
          <a:bodyPr anchor="t">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4000" dirty="0" err="1">
                <a:solidFill>
                  <a:schemeClr val="bg1"/>
                </a:solidFill>
                <a:latin typeface="Arial" panose="020B0604020202020204" pitchFamily="34" charset="0"/>
                <a:cs typeface="Arial" panose="020B0604020202020204" pitchFamily="34" charset="0"/>
              </a:rPr>
              <a:t>Impawatt</a:t>
            </a:r>
            <a:r>
              <a:rPr lang="de-DE" sz="4000" dirty="0">
                <a:solidFill>
                  <a:schemeClr val="bg1"/>
                </a:solidFill>
                <a:latin typeface="Arial" panose="020B0604020202020204" pitchFamily="34" charset="0"/>
                <a:cs typeface="Arial" panose="020B0604020202020204" pitchFamily="34" charset="0"/>
              </a:rPr>
              <a:t> at a </a:t>
            </a:r>
            <a:r>
              <a:rPr lang="de-DE" sz="4000" dirty="0" err="1">
                <a:solidFill>
                  <a:schemeClr val="bg1"/>
                </a:solidFill>
                <a:latin typeface="Arial" panose="020B0604020202020204" pitchFamily="34" charset="0"/>
                <a:cs typeface="Arial" panose="020B0604020202020204" pitchFamily="34" charset="0"/>
              </a:rPr>
              <a:t>glance</a:t>
            </a:r>
            <a:endParaRPr lang="de-DE" sz="4000" dirty="0">
              <a:solidFill>
                <a:schemeClr val="bg1"/>
              </a:solidFill>
              <a:latin typeface="Arial" panose="020B0604020202020204" pitchFamily="34" charset="0"/>
              <a:cs typeface="Arial" panose="020B0604020202020204" pitchFamily="34" charset="0"/>
            </a:endParaRPr>
          </a:p>
          <a:p>
            <a:endParaRPr lang="de-DE" sz="4000" dirty="0">
              <a:solidFill>
                <a:schemeClr val="bg1"/>
              </a:solidFill>
              <a:latin typeface="Arial" panose="020B0604020202020204" pitchFamily="34" charset="0"/>
              <a:cs typeface="Arial" panose="020B0604020202020204" pitchFamily="34" charset="0"/>
            </a:endParaRPr>
          </a:p>
        </p:txBody>
      </p:sp>
      <p:sp>
        <p:nvSpPr>
          <p:cNvPr id="4" name="Textfeld 3">
            <a:extLst>
              <a:ext uri="{FF2B5EF4-FFF2-40B4-BE49-F238E27FC236}">
                <a16:creationId xmlns:a16="http://schemas.microsoft.com/office/drawing/2014/main" id="{E8A22F63-8DA2-3C3B-721F-23E8CA972420}"/>
              </a:ext>
            </a:extLst>
          </p:cNvPr>
          <p:cNvSpPr txBox="1"/>
          <p:nvPr/>
        </p:nvSpPr>
        <p:spPr>
          <a:xfrm>
            <a:off x="704384" y="1578521"/>
            <a:ext cx="11208782" cy="4536819"/>
          </a:xfrm>
          <a:prstGeom prst="rect">
            <a:avLst/>
          </a:prstGeom>
          <a:noFill/>
        </p:spPr>
        <p:txBody>
          <a:bodyPr wrap="square">
            <a:spAutoFit/>
          </a:bodyPr>
          <a:lstStyle/>
          <a:p>
            <a:pPr marL="342900" indent="-342900">
              <a:lnSpc>
                <a:spcPct val="150000"/>
              </a:lnSpc>
              <a:buFont typeface="Arial" panose="020B0604020202020204" pitchFamily="34" charset="0"/>
              <a:buChar char="•"/>
            </a:pPr>
            <a:r>
              <a:rPr lang="de-DE" sz="2800" dirty="0">
                <a:solidFill>
                  <a:schemeClr val="bg1"/>
                </a:solidFill>
                <a:latin typeface="Arial" panose="020B0604020202020204" pitchFamily="34" charset="0"/>
                <a:cs typeface="Arial" panose="020B0604020202020204" pitchFamily="34" charset="0"/>
              </a:rPr>
              <a:t>Knowledge and </a:t>
            </a:r>
            <a:r>
              <a:rPr lang="de-DE" sz="2800" dirty="0" err="1">
                <a:solidFill>
                  <a:schemeClr val="bg1"/>
                </a:solidFill>
                <a:latin typeface="Arial" panose="020B0604020202020204" pitchFamily="34" charset="0"/>
                <a:cs typeface="Arial" panose="020B0604020202020204" pitchFamily="34" charset="0"/>
              </a:rPr>
              <a:t>e-learning</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platform</a:t>
            </a:r>
            <a:r>
              <a:rPr lang="de-DE" sz="2800" dirty="0">
                <a:solidFill>
                  <a:schemeClr val="bg1"/>
                </a:solidFill>
                <a:latin typeface="Arial" panose="020B0604020202020204" pitchFamily="34" charset="0"/>
                <a:cs typeface="Arial" panose="020B0604020202020204" pitchFamily="34" charset="0"/>
              </a:rPr>
              <a:t> on Energy Efficiency </a:t>
            </a:r>
            <a:r>
              <a:rPr lang="de-DE" sz="2800" dirty="0" err="1">
                <a:solidFill>
                  <a:schemeClr val="bg1"/>
                </a:solidFill>
                <a:latin typeface="Arial" panose="020B0604020202020204" pitchFamily="34" charset="0"/>
                <a:cs typeface="Arial" panose="020B0604020202020204" pitchFamily="34" charset="0"/>
              </a:rPr>
              <a:t>for</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companies</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including</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monitoring</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section</a:t>
            </a:r>
            <a:endParaRPr lang="de-DE" sz="2800" dirty="0">
              <a:solidFill>
                <a:schemeClr val="bg1"/>
              </a:solidFill>
              <a:latin typeface="Arial" panose="020B0604020202020204" pitchFamily="34" charset="0"/>
              <a:cs typeface="Arial" panose="020B0604020202020204" pitchFamily="34" charset="0"/>
            </a:endParaRPr>
          </a:p>
          <a:p>
            <a:pPr marL="342900" indent="-342900">
              <a:lnSpc>
                <a:spcPct val="150000"/>
              </a:lnSpc>
              <a:buFont typeface="Arial" panose="020B0604020202020204" pitchFamily="34" charset="0"/>
              <a:buChar char="•"/>
            </a:pPr>
            <a:r>
              <a:rPr lang="de-DE" sz="2800" dirty="0" err="1">
                <a:solidFill>
                  <a:schemeClr val="bg1"/>
                </a:solidFill>
                <a:latin typeface="Arial" panose="020B0604020202020204" pitchFamily="34" charset="0"/>
                <a:cs typeface="Arial" panose="020B0604020202020204" pitchFamily="34" charset="0"/>
              </a:rPr>
              <a:t>Developed</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during</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the</a:t>
            </a:r>
            <a:r>
              <a:rPr lang="de-DE" sz="2800" dirty="0">
                <a:solidFill>
                  <a:schemeClr val="bg1"/>
                </a:solidFill>
                <a:latin typeface="Arial" panose="020B0604020202020204" pitchFamily="34" charset="0"/>
                <a:cs typeface="Arial" panose="020B0604020202020204" pitchFamily="34" charset="0"/>
              </a:rPr>
              <a:t> Horizon 2020 </a:t>
            </a:r>
            <a:r>
              <a:rPr lang="de-DE" sz="2800" dirty="0" err="1">
                <a:solidFill>
                  <a:schemeClr val="bg1"/>
                </a:solidFill>
                <a:latin typeface="Arial" panose="020B0604020202020204" pitchFamily="34" charset="0"/>
                <a:cs typeface="Arial" panose="020B0604020202020204" pitchFamily="34" charset="0"/>
              </a:rPr>
              <a:t>project</a:t>
            </a:r>
            <a:r>
              <a:rPr lang="de-DE" sz="2800" dirty="0">
                <a:solidFill>
                  <a:schemeClr val="bg1"/>
                </a:solidFill>
                <a:latin typeface="Arial" panose="020B0604020202020204" pitchFamily="34" charset="0"/>
                <a:cs typeface="Arial" panose="020B0604020202020204" pitchFamily="34" charset="0"/>
              </a:rPr>
              <a:t> IMPAWATT</a:t>
            </a:r>
          </a:p>
          <a:p>
            <a:pPr marL="342900" indent="-342900">
              <a:lnSpc>
                <a:spcPct val="150000"/>
              </a:lnSpc>
              <a:buFont typeface="Arial" panose="020B0604020202020204" pitchFamily="34" charset="0"/>
              <a:buChar char="•"/>
            </a:pPr>
            <a:r>
              <a:rPr lang="de-DE" sz="2800" dirty="0" err="1">
                <a:solidFill>
                  <a:schemeClr val="bg1"/>
                </a:solidFill>
                <a:latin typeface="Arial" panose="020B0604020202020204" pitchFamily="34" charset="0"/>
                <a:cs typeface="Arial" panose="020B0604020202020204" pitchFamily="34" charset="0"/>
              </a:rPr>
              <a:t>Tested</a:t>
            </a:r>
            <a:r>
              <a:rPr lang="de-DE" sz="2800" dirty="0">
                <a:solidFill>
                  <a:schemeClr val="bg1"/>
                </a:solidFill>
                <a:latin typeface="Arial" panose="020B0604020202020204" pitchFamily="34" charset="0"/>
                <a:cs typeface="Arial" panose="020B0604020202020204" pitchFamily="34" charset="0"/>
              </a:rPr>
              <a:t> and </a:t>
            </a:r>
            <a:r>
              <a:rPr lang="de-DE" sz="2800" dirty="0" err="1">
                <a:solidFill>
                  <a:schemeClr val="bg1"/>
                </a:solidFill>
                <a:latin typeface="Arial" panose="020B0604020202020204" pitchFamily="34" charset="0"/>
                <a:cs typeface="Arial" panose="020B0604020202020204" pitchFamily="34" charset="0"/>
              </a:rPr>
              <a:t>applied</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by</a:t>
            </a:r>
            <a:r>
              <a:rPr lang="de-DE" sz="2800" dirty="0">
                <a:solidFill>
                  <a:schemeClr val="bg1"/>
                </a:solidFill>
                <a:latin typeface="Arial" panose="020B0604020202020204" pitchFamily="34" charset="0"/>
                <a:cs typeface="Arial" panose="020B0604020202020204" pitchFamily="34" charset="0"/>
              </a:rPr>
              <a:t> 189 </a:t>
            </a:r>
            <a:r>
              <a:rPr lang="de-DE" sz="2800" dirty="0" err="1">
                <a:solidFill>
                  <a:schemeClr val="bg1"/>
                </a:solidFill>
                <a:latin typeface="Arial" panose="020B0604020202020204" pitchFamily="34" charset="0"/>
                <a:cs typeface="Arial" panose="020B0604020202020204" pitchFamily="34" charset="0"/>
              </a:rPr>
              <a:t>companies</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of</a:t>
            </a:r>
            <a:r>
              <a:rPr lang="de-DE" sz="2800" dirty="0">
                <a:solidFill>
                  <a:schemeClr val="bg1"/>
                </a:solidFill>
                <a:latin typeface="Arial" panose="020B0604020202020204" pitchFamily="34" charset="0"/>
                <a:cs typeface="Arial" panose="020B0604020202020204" pitchFamily="34" charset="0"/>
              </a:rPr>
              <a:t> all </a:t>
            </a:r>
            <a:r>
              <a:rPr lang="de-DE" sz="2800" dirty="0" err="1">
                <a:solidFill>
                  <a:schemeClr val="bg1"/>
                </a:solidFill>
                <a:latin typeface="Arial" panose="020B0604020202020204" pitchFamily="34" charset="0"/>
                <a:cs typeface="Arial" panose="020B0604020202020204" pitchFamily="34" charset="0"/>
              </a:rPr>
              <a:t>sectors</a:t>
            </a:r>
            <a:endParaRPr lang="de-DE" sz="2800" dirty="0">
              <a:solidFill>
                <a:schemeClr val="bg1"/>
              </a:solidFill>
              <a:latin typeface="Arial" panose="020B0604020202020204" pitchFamily="34" charset="0"/>
              <a:cs typeface="Arial" panose="020B0604020202020204" pitchFamily="34" charset="0"/>
            </a:endParaRPr>
          </a:p>
          <a:p>
            <a:pPr marL="342900" indent="-342900">
              <a:lnSpc>
                <a:spcPct val="150000"/>
              </a:lnSpc>
              <a:buFont typeface="Arial" panose="020B0604020202020204" pitchFamily="34" charset="0"/>
              <a:buChar char="•"/>
            </a:pPr>
            <a:r>
              <a:rPr lang="de-DE" sz="2800" dirty="0">
                <a:solidFill>
                  <a:schemeClr val="bg1"/>
                </a:solidFill>
                <a:latin typeface="Arial" panose="020B0604020202020204" pitchFamily="34" charset="0"/>
                <a:cs typeface="Arial" panose="020B0604020202020204" pitchFamily="34" charset="0"/>
              </a:rPr>
              <a:t>Will </a:t>
            </a:r>
            <a:r>
              <a:rPr lang="de-DE" sz="2800" dirty="0" err="1">
                <a:solidFill>
                  <a:schemeClr val="bg1"/>
                </a:solidFill>
                <a:latin typeface="Arial" panose="020B0604020202020204" pitchFamily="34" charset="0"/>
                <a:cs typeface="Arial" panose="020B0604020202020204" pitchFamily="34" charset="0"/>
              </a:rPr>
              <a:t>be</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improved</a:t>
            </a:r>
            <a:r>
              <a:rPr lang="de-DE" sz="2800" dirty="0">
                <a:solidFill>
                  <a:schemeClr val="bg1"/>
                </a:solidFill>
                <a:latin typeface="Arial" panose="020B0604020202020204" pitchFamily="34" charset="0"/>
                <a:cs typeface="Arial" panose="020B0604020202020204" pitchFamily="34" charset="0"/>
              </a:rPr>
              <a:t> and </a:t>
            </a:r>
            <a:r>
              <a:rPr lang="de-DE" sz="2800" dirty="0" err="1">
                <a:solidFill>
                  <a:schemeClr val="bg1"/>
                </a:solidFill>
                <a:latin typeface="Arial" panose="020B0604020202020204" pitchFamily="34" charset="0"/>
                <a:cs typeface="Arial" panose="020B0604020202020204" pitchFamily="34" charset="0"/>
              </a:rPr>
              <a:t>further</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developed</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during</a:t>
            </a:r>
            <a:r>
              <a:rPr lang="de-DE" sz="2800" dirty="0">
                <a:solidFill>
                  <a:schemeClr val="bg1"/>
                </a:solidFill>
                <a:latin typeface="Arial" panose="020B0604020202020204" pitchFamily="34" charset="0"/>
                <a:cs typeface="Arial" panose="020B0604020202020204" pitchFamily="34" charset="0"/>
              </a:rPr>
              <a:t> </a:t>
            </a:r>
            <a:r>
              <a:rPr lang="de-DE" sz="2800" i="1" dirty="0">
                <a:solidFill>
                  <a:schemeClr val="bg1"/>
                </a:solidFill>
                <a:latin typeface="Arial" panose="020B0604020202020204" pitchFamily="34" charset="0"/>
                <a:cs typeface="Arial" panose="020B0604020202020204" pitchFamily="34" charset="0"/>
              </a:rPr>
              <a:t>Life</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project</a:t>
            </a:r>
            <a:r>
              <a:rPr lang="de-DE" sz="2800" dirty="0">
                <a:solidFill>
                  <a:schemeClr val="bg1"/>
                </a:solidFill>
                <a:latin typeface="Arial" panose="020B0604020202020204" pitchFamily="34" charset="0"/>
                <a:cs typeface="Arial" panose="020B0604020202020204" pitchFamily="34" charset="0"/>
              </a:rPr>
              <a:t> EE4SME</a:t>
            </a:r>
          </a:p>
          <a:p>
            <a:pPr marL="342900" indent="-342900">
              <a:lnSpc>
                <a:spcPct val="150000"/>
              </a:lnSpc>
              <a:buFont typeface="Arial" panose="020B0604020202020204" pitchFamily="34" charset="0"/>
              <a:buChar char="•"/>
            </a:pPr>
            <a:r>
              <a:rPr lang="de-DE" sz="2800" dirty="0">
                <a:solidFill>
                  <a:schemeClr val="bg1"/>
                </a:solidFill>
                <a:latin typeface="Arial" panose="020B0604020202020204" pitchFamily="34" charset="0"/>
                <a:cs typeface="Arial" panose="020B0604020202020204" pitchFamily="34" charset="0"/>
              </a:rPr>
              <a:t>Will </a:t>
            </a:r>
            <a:r>
              <a:rPr lang="de-DE" sz="2800" dirty="0" err="1">
                <a:solidFill>
                  <a:schemeClr val="bg1"/>
                </a:solidFill>
                <a:latin typeface="Arial" panose="020B0604020202020204" pitchFamily="34" charset="0"/>
                <a:cs typeface="Arial" panose="020B0604020202020204" pitchFamily="34" charset="0"/>
              </a:rPr>
              <a:t>be</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further</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developed</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for</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the</a:t>
            </a:r>
            <a:r>
              <a:rPr lang="de-DE" sz="2800" dirty="0">
                <a:solidFill>
                  <a:schemeClr val="bg1"/>
                </a:solidFill>
                <a:latin typeface="Arial" panose="020B0604020202020204" pitchFamily="34" charset="0"/>
                <a:cs typeface="Arial" panose="020B0604020202020204" pitchFamily="34" charset="0"/>
              </a:rPr>
              <a:t> HORECA </a:t>
            </a:r>
            <a:r>
              <a:rPr lang="de-DE" sz="2800" dirty="0" err="1">
                <a:solidFill>
                  <a:schemeClr val="bg1"/>
                </a:solidFill>
                <a:latin typeface="Arial" panose="020B0604020202020204" pitchFamily="34" charset="0"/>
                <a:cs typeface="Arial" panose="020B0604020202020204" pitchFamily="34" charset="0"/>
              </a:rPr>
              <a:t>supply</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chain</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within</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the</a:t>
            </a:r>
            <a:r>
              <a:rPr lang="de-DE" sz="2800" dirty="0">
                <a:solidFill>
                  <a:schemeClr val="bg1"/>
                </a:solidFill>
                <a:latin typeface="Arial" panose="020B0604020202020204" pitchFamily="34" charset="0"/>
                <a:cs typeface="Arial" panose="020B0604020202020204" pitchFamily="34" charset="0"/>
              </a:rPr>
              <a:t> </a:t>
            </a:r>
            <a:r>
              <a:rPr lang="de-DE" sz="2800" i="1" dirty="0">
                <a:solidFill>
                  <a:schemeClr val="bg1"/>
                </a:solidFill>
                <a:latin typeface="Arial" panose="020B0604020202020204" pitchFamily="34" charset="0"/>
                <a:cs typeface="Arial" panose="020B0604020202020204" pitchFamily="34" charset="0"/>
              </a:rPr>
              <a:t>Life</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project</a:t>
            </a:r>
            <a:r>
              <a:rPr lang="de-DE" sz="2800" dirty="0">
                <a:solidFill>
                  <a:schemeClr val="bg1"/>
                </a:solidFill>
                <a:latin typeface="Arial" panose="020B0604020202020204" pitchFamily="34" charset="0"/>
                <a:cs typeface="Arial" panose="020B0604020202020204" pitchFamily="34" charset="0"/>
              </a:rPr>
              <a:t> EE4HORECA </a:t>
            </a:r>
            <a:r>
              <a:rPr lang="de-DE" sz="2800" dirty="0" err="1">
                <a:solidFill>
                  <a:schemeClr val="bg1"/>
                </a:solidFill>
                <a:latin typeface="Arial" panose="020B0604020202020204" pitchFamily="34" charset="0"/>
                <a:cs typeface="Arial" panose="020B0604020202020204" pitchFamily="34" charset="0"/>
              </a:rPr>
              <a:t>project</a:t>
            </a:r>
            <a:endParaRPr lang="de-DE" sz="28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31738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0AC988-B265-C186-363A-12BD4119DDEF}"/>
              </a:ext>
            </a:extLst>
          </p:cNvPr>
          <p:cNvSpPr txBox="1">
            <a:spLocks/>
          </p:cNvSpPr>
          <p:nvPr/>
        </p:nvSpPr>
        <p:spPr>
          <a:xfrm>
            <a:off x="398134" y="1388603"/>
            <a:ext cx="11015391" cy="2387600"/>
          </a:xfrm>
          <a:prstGeom prst="rect">
            <a:avLst/>
          </a:prstGeom>
        </p:spPr>
        <p:txBody>
          <a:bodyPr anchor="t">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DE" sz="4000" dirty="0" err="1">
                <a:solidFill>
                  <a:schemeClr val="bg1"/>
                </a:solidFill>
                <a:latin typeface="Arial" panose="020B0604020202020204" pitchFamily="34" charset="0"/>
                <a:cs typeface="Arial" panose="020B0604020202020204" pitchFamily="34" charset="0"/>
              </a:rPr>
              <a:t>Thank</a:t>
            </a:r>
            <a:r>
              <a:rPr lang="de-DE" sz="4000" dirty="0">
                <a:solidFill>
                  <a:schemeClr val="bg1"/>
                </a:solidFill>
                <a:latin typeface="Arial" panose="020B0604020202020204" pitchFamily="34" charset="0"/>
                <a:cs typeface="Arial" panose="020B0604020202020204" pitchFamily="34" charset="0"/>
              </a:rPr>
              <a:t> </a:t>
            </a:r>
            <a:r>
              <a:rPr lang="de-DE" sz="4000" dirty="0" err="1">
                <a:solidFill>
                  <a:schemeClr val="bg1"/>
                </a:solidFill>
                <a:latin typeface="Arial" panose="020B0604020202020204" pitchFamily="34" charset="0"/>
                <a:cs typeface="Arial" panose="020B0604020202020204" pitchFamily="34" charset="0"/>
              </a:rPr>
              <a:t>you</a:t>
            </a:r>
            <a:r>
              <a:rPr lang="de-DE" sz="4000" dirty="0">
                <a:solidFill>
                  <a:schemeClr val="bg1"/>
                </a:solidFill>
                <a:latin typeface="Arial" panose="020B0604020202020204" pitchFamily="34" charset="0"/>
                <a:cs typeface="Arial" panose="020B0604020202020204" pitchFamily="34" charset="0"/>
              </a:rPr>
              <a:t> </a:t>
            </a:r>
            <a:r>
              <a:rPr lang="de-DE" sz="4000" dirty="0" err="1">
                <a:solidFill>
                  <a:schemeClr val="bg1"/>
                </a:solidFill>
                <a:latin typeface="Arial" panose="020B0604020202020204" pitchFamily="34" charset="0"/>
                <a:cs typeface="Arial" panose="020B0604020202020204" pitchFamily="34" charset="0"/>
              </a:rPr>
              <a:t>for</a:t>
            </a:r>
            <a:r>
              <a:rPr lang="de-DE" sz="4000" dirty="0">
                <a:solidFill>
                  <a:schemeClr val="bg1"/>
                </a:solidFill>
                <a:latin typeface="Arial" panose="020B0604020202020204" pitchFamily="34" charset="0"/>
                <a:cs typeface="Arial" panose="020B0604020202020204" pitchFamily="34" charset="0"/>
              </a:rPr>
              <a:t> </a:t>
            </a:r>
            <a:r>
              <a:rPr lang="de-DE" sz="4000" dirty="0" err="1">
                <a:solidFill>
                  <a:schemeClr val="bg1"/>
                </a:solidFill>
                <a:latin typeface="Arial" panose="020B0604020202020204" pitchFamily="34" charset="0"/>
                <a:cs typeface="Arial" panose="020B0604020202020204" pitchFamily="34" charset="0"/>
              </a:rPr>
              <a:t>your</a:t>
            </a:r>
            <a:r>
              <a:rPr lang="de-DE" sz="4000" dirty="0">
                <a:solidFill>
                  <a:schemeClr val="bg1"/>
                </a:solidFill>
                <a:latin typeface="Arial" panose="020B0604020202020204" pitchFamily="34" charset="0"/>
                <a:cs typeface="Arial" panose="020B0604020202020204" pitchFamily="34" charset="0"/>
              </a:rPr>
              <a:t> </a:t>
            </a:r>
            <a:r>
              <a:rPr lang="de-DE" sz="4000" dirty="0" err="1">
                <a:solidFill>
                  <a:schemeClr val="bg1"/>
                </a:solidFill>
                <a:latin typeface="Arial" panose="020B0604020202020204" pitchFamily="34" charset="0"/>
                <a:cs typeface="Arial" panose="020B0604020202020204" pitchFamily="34" charset="0"/>
              </a:rPr>
              <a:t>attention</a:t>
            </a:r>
            <a:r>
              <a:rPr lang="de-DE" sz="4000" dirty="0">
                <a:solidFill>
                  <a:schemeClr val="bg1"/>
                </a:solidFill>
                <a:latin typeface="Arial" panose="020B0604020202020204" pitchFamily="34" charset="0"/>
                <a:cs typeface="Arial" panose="020B0604020202020204" pitchFamily="34" charset="0"/>
              </a:rPr>
              <a:t>!</a:t>
            </a:r>
          </a:p>
          <a:p>
            <a:pPr marL="742950" indent="-742950">
              <a:buFont typeface="+mj-lt"/>
              <a:buAutoNum type="arabicPeriod"/>
            </a:pPr>
            <a:endParaRPr lang="de-DE" sz="4000" dirty="0">
              <a:solidFill>
                <a:schemeClr val="bg1"/>
              </a:solidFill>
              <a:latin typeface="Arial" panose="020B0604020202020204" pitchFamily="34" charset="0"/>
              <a:cs typeface="Arial" panose="020B0604020202020204" pitchFamily="34" charset="0"/>
            </a:endParaRPr>
          </a:p>
        </p:txBody>
      </p:sp>
      <p:sp>
        <p:nvSpPr>
          <p:cNvPr id="4" name="Textfeld 3">
            <a:extLst>
              <a:ext uri="{FF2B5EF4-FFF2-40B4-BE49-F238E27FC236}">
                <a16:creationId xmlns:a16="http://schemas.microsoft.com/office/drawing/2014/main" id="{188EFB04-9E20-0CEB-EFC3-98B30D959305}"/>
              </a:ext>
            </a:extLst>
          </p:cNvPr>
          <p:cNvSpPr txBox="1"/>
          <p:nvPr/>
        </p:nvSpPr>
        <p:spPr>
          <a:xfrm>
            <a:off x="2730842" y="4127156"/>
            <a:ext cx="4263082" cy="830997"/>
          </a:xfrm>
          <a:prstGeom prst="rect">
            <a:avLst/>
          </a:prstGeom>
          <a:noFill/>
        </p:spPr>
        <p:txBody>
          <a:bodyPr wrap="square" rtlCol="0">
            <a:spAutoFit/>
          </a:bodyPr>
          <a:lstStyle/>
          <a:p>
            <a:r>
              <a:rPr lang="de-DE" sz="2400" dirty="0" err="1">
                <a:solidFill>
                  <a:schemeClr val="bg1"/>
                </a:solidFill>
                <a:latin typeface="Arial" panose="020B0604020202020204" pitchFamily="34" charset="0"/>
                <a:cs typeface="Arial" panose="020B0604020202020204" pitchFamily="34" charset="0"/>
              </a:rPr>
              <a:t>Claudia.Julius@senercon.de</a:t>
            </a:r>
            <a:endParaRPr lang="de-DE" sz="2400" dirty="0">
              <a:solidFill>
                <a:schemeClr val="bg1"/>
              </a:solidFill>
              <a:latin typeface="Arial" panose="020B0604020202020204" pitchFamily="34" charset="0"/>
              <a:cs typeface="Arial" panose="020B0604020202020204" pitchFamily="34" charset="0"/>
            </a:endParaRPr>
          </a:p>
          <a:p>
            <a:r>
              <a:rPr lang="de-DE" sz="2400" dirty="0" err="1">
                <a:solidFill>
                  <a:schemeClr val="bg1"/>
                </a:solidFill>
                <a:latin typeface="Arial" panose="020B0604020202020204" pitchFamily="34" charset="0"/>
                <a:cs typeface="Arial" panose="020B0604020202020204" pitchFamily="34" charset="0"/>
              </a:rPr>
              <a:t>Senercon</a:t>
            </a:r>
            <a:endParaRPr lang="de-DE" sz="2400" dirty="0">
              <a:solidFill>
                <a:schemeClr val="bg1"/>
              </a:solidFill>
              <a:latin typeface="Arial" panose="020B0604020202020204" pitchFamily="34" charset="0"/>
              <a:cs typeface="Arial" panose="020B0604020202020204" pitchFamily="34" charset="0"/>
            </a:endParaRPr>
          </a:p>
        </p:txBody>
      </p:sp>
      <p:pic>
        <p:nvPicPr>
          <p:cNvPr id="5" name="Grafik 4">
            <a:extLst>
              <a:ext uri="{FF2B5EF4-FFF2-40B4-BE49-F238E27FC236}">
                <a16:creationId xmlns:a16="http://schemas.microsoft.com/office/drawing/2014/main" id="{5345DB3E-5C74-C2F9-E05E-87C0C27E1039}"/>
              </a:ext>
            </a:extLst>
          </p:cNvPr>
          <p:cNvPicPr>
            <a:picLocks noChangeAspect="1"/>
          </p:cNvPicPr>
          <p:nvPr/>
        </p:nvPicPr>
        <p:blipFill>
          <a:blip r:embed="rId2"/>
          <a:stretch>
            <a:fillRect/>
          </a:stretch>
        </p:blipFill>
        <p:spPr>
          <a:xfrm>
            <a:off x="778475" y="296283"/>
            <a:ext cx="1383188" cy="1000366"/>
          </a:xfrm>
          <a:prstGeom prst="rect">
            <a:avLst/>
          </a:prstGeom>
        </p:spPr>
      </p:pic>
      <p:sp>
        <p:nvSpPr>
          <p:cNvPr id="6" name="Textfeld 5">
            <a:extLst>
              <a:ext uri="{FF2B5EF4-FFF2-40B4-BE49-F238E27FC236}">
                <a16:creationId xmlns:a16="http://schemas.microsoft.com/office/drawing/2014/main" id="{31A3617D-8A2D-5BDB-3C71-613B1B95D59D}"/>
              </a:ext>
            </a:extLst>
          </p:cNvPr>
          <p:cNvSpPr txBox="1"/>
          <p:nvPr/>
        </p:nvSpPr>
        <p:spPr>
          <a:xfrm>
            <a:off x="4169362" y="5726304"/>
            <a:ext cx="7874357" cy="646331"/>
          </a:xfrm>
          <a:prstGeom prst="rect">
            <a:avLst/>
          </a:prstGeom>
          <a:noFill/>
        </p:spPr>
        <p:txBody>
          <a:bodyPr wrap="square">
            <a:spAutoFit/>
          </a:bodyPr>
          <a:lstStyle/>
          <a:p>
            <a:r>
              <a:rPr lang="en-US" sz="12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Co-funded by the European Union. Views and opinions expressed are however those of the author(s) only and do not necessarily reflect those of the European Union or CINEA. Neither the European Union nor the granting authority can be held responsible for them.</a:t>
            </a:r>
            <a:endParaRPr lang="de-DE" sz="12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feld 6">
            <a:extLst>
              <a:ext uri="{FF2B5EF4-FFF2-40B4-BE49-F238E27FC236}">
                <a16:creationId xmlns:a16="http://schemas.microsoft.com/office/drawing/2014/main" id="{D959BCDA-858B-F750-A252-E7C151D0CF58}"/>
              </a:ext>
            </a:extLst>
          </p:cNvPr>
          <p:cNvSpPr txBox="1"/>
          <p:nvPr/>
        </p:nvSpPr>
        <p:spPr>
          <a:xfrm>
            <a:off x="670925" y="6396335"/>
            <a:ext cx="3325970" cy="461665"/>
          </a:xfrm>
          <a:prstGeom prst="rect">
            <a:avLst/>
          </a:prstGeom>
          <a:noFill/>
        </p:spPr>
        <p:txBody>
          <a:bodyPr wrap="square">
            <a:spAutoFit/>
          </a:bodyPr>
          <a:lstStyle/>
          <a:p>
            <a:r>
              <a:rPr lang="de-DE" sz="1200" dirty="0">
                <a:solidFill>
                  <a:schemeClr val="bg1"/>
                </a:solidFill>
                <a:latin typeface="Arial" panose="020B0604020202020204" pitchFamily="34" charset="0"/>
                <a:cs typeface="Arial" panose="020B0604020202020204" pitchFamily="34" charset="0"/>
              </a:rPr>
              <a:t>Grant </a:t>
            </a:r>
            <a:r>
              <a:rPr lang="de-DE" sz="1200" dirty="0" err="1">
                <a:solidFill>
                  <a:schemeClr val="bg1"/>
                </a:solidFill>
                <a:latin typeface="Arial" panose="020B0604020202020204" pitchFamily="34" charset="0"/>
                <a:cs typeface="Arial" panose="020B0604020202020204" pitchFamily="34" charset="0"/>
              </a:rPr>
              <a:t>agreement</a:t>
            </a:r>
            <a:r>
              <a:rPr lang="de-DE" sz="1200" dirty="0">
                <a:solidFill>
                  <a:schemeClr val="bg1"/>
                </a:solidFill>
                <a:latin typeface="Arial" panose="020B0604020202020204" pitchFamily="34" charset="0"/>
                <a:cs typeface="Arial" panose="020B0604020202020204" pitchFamily="34" charset="0"/>
              </a:rPr>
              <a:t> </a:t>
            </a:r>
            <a:r>
              <a:rPr lang="de-DE" sz="1200" dirty="0" err="1">
                <a:solidFill>
                  <a:schemeClr val="bg1"/>
                </a:solidFill>
                <a:latin typeface="Arial" panose="020B0604020202020204" pitchFamily="34" charset="0"/>
                <a:cs typeface="Arial" panose="020B0604020202020204" pitchFamily="34" charset="0"/>
              </a:rPr>
              <a:t>n</a:t>
            </a:r>
            <a:r>
              <a:rPr lang="de-DE" sz="1200" dirty="0">
                <a:solidFill>
                  <a:schemeClr val="bg1"/>
                </a:solidFill>
                <a:latin typeface="Arial" panose="020B0604020202020204" pitchFamily="34" charset="0"/>
                <a:cs typeface="Arial" panose="020B0604020202020204" pitchFamily="34" charset="0"/>
              </a:rPr>
              <a:t>° 101076459 LIFE21-CET-AUDITS</a:t>
            </a:r>
          </a:p>
        </p:txBody>
      </p:sp>
      <p:pic>
        <p:nvPicPr>
          <p:cNvPr id="8" name="Grafik 7">
            <a:extLst>
              <a:ext uri="{FF2B5EF4-FFF2-40B4-BE49-F238E27FC236}">
                <a16:creationId xmlns:a16="http://schemas.microsoft.com/office/drawing/2014/main" id="{11465EBB-73D3-5020-40EB-01E0785BA840}"/>
              </a:ext>
            </a:extLst>
          </p:cNvPr>
          <p:cNvPicPr>
            <a:picLocks noChangeAspect="1"/>
          </p:cNvPicPr>
          <p:nvPr/>
        </p:nvPicPr>
        <p:blipFill>
          <a:blip r:embed="rId3"/>
          <a:stretch>
            <a:fillRect/>
          </a:stretch>
        </p:blipFill>
        <p:spPr>
          <a:xfrm>
            <a:off x="778475" y="5695036"/>
            <a:ext cx="3110870" cy="677599"/>
          </a:xfrm>
          <a:prstGeom prst="rect">
            <a:avLst/>
          </a:prstGeom>
        </p:spPr>
      </p:pic>
    </p:spTree>
    <p:extLst>
      <p:ext uri="{BB962C8B-B14F-4D97-AF65-F5344CB8AC3E}">
        <p14:creationId xmlns:p14="http://schemas.microsoft.com/office/powerpoint/2010/main" val="24914131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50F12A-EF87-FF33-EF33-9605E04C6D77}"/>
              </a:ext>
            </a:extLst>
          </p:cNvPr>
          <p:cNvSpPr>
            <a:spLocks noGrp="1"/>
          </p:cNvSpPr>
          <p:nvPr>
            <p:ph type="ctrTitle"/>
          </p:nvPr>
        </p:nvSpPr>
        <p:spPr>
          <a:xfrm>
            <a:off x="253624" y="674986"/>
            <a:ext cx="2921876" cy="2387600"/>
          </a:xfrm>
        </p:spPr>
        <p:txBody>
          <a:bodyPr anchor="t">
            <a:normAutofit/>
          </a:bodyPr>
          <a:lstStyle/>
          <a:p>
            <a:pPr algn="l"/>
            <a:r>
              <a:rPr lang="de-DE" sz="4000" dirty="0">
                <a:solidFill>
                  <a:schemeClr val="bg1"/>
                </a:solidFill>
                <a:latin typeface="Arial" panose="020B0604020202020204" pitchFamily="34" charset="0"/>
                <a:cs typeface="Arial" panose="020B0604020202020204" pitchFamily="34" charset="0"/>
              </a:rPr>
              <a:t>Account </a:t>
            </a:r>
            <a:r>
              <a:rPr lang="de-DE" sz="4000" dirty="0" err="1">
                <a:solidFill>
                  <a:schemeClr val="bg1"/>
                </a:solidFill>
                <a:latin typeface="Arial" panose="020B0604020202020204" pitchFamily="34" charset="0"/>
                <a:cs typeface="Arial" panose="020B0604020202020204" pitchFamily="34" charset="0"/>
              </a:rPr>
              <a:t>settings</a:t>
            </a:r>
            <a:endParaRPr lang="de-DE" sz="4000" dirty="0">
              <a:solidFill>
                <a:schemeClr val="bg1"/>
              </a:solidFill>
              <a:latin typeface="Arial" panose="020B0604020202020204" pitchFamily="34" charset="0"/>
              <a:cs typeface="Arial" panose="020B0604020202020204" pitchFamily="34" charset="0"/>
            </a:endParaRPr>
          </a:p>
        </p:txBody>
      </p:sp>
      <p:sp>
        <p:nvSpPr>
          <p:cNvPr id="9" name="Rectangle 1">
            <a:extLst>
              <a:ext uri="{FF2B5EF4-FFF2-40B4-BE49-F238E27FC236}">
                <a16:creationId xmlns:a16="http://schemas.microsoft.com/office/drawing/2014/main" id="{92CCBCD6-1789-3A42-820C-46B4F41B3D22}"/>
              </a:ext>
            </a:extLst>
          </p:cNvPr>
          <p:cNvSpPr>
            <a:spLocks noChangeArrowheads="1"/>
          </p:cNvSpPr>
          <p:nvPr/>
        </p:nvSpPr>
        <p:spPr bwMode="auto">
          <a:xfrm>
            <a:off x="340121" y="4492446"/>
            <a:ext cx="3365314" cy="958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kumimoji="0" lang="de-DE" altLang="de-DE" sz="20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Invitation</a:t>
            </a:r>
          </a:p>
          <a:p>
            <a:pPr marL="342900" marR="0" lvl="0" indent="-34290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lang="de-DE" altLang="de-DE" sz="2000" dirty="0" err="1">
                <a:solidFill>
                  <a:schemeClr val="bg1"/>
                </a:solidFill>
                <a:latin typeface="Arial" panose="020B0604020202020204" pitchFamily="34" charset="0"/>
                <a:cs typeface="Arial" panose="020B0604020202020204" pitchFamily="34" charset="0"/>
              </a:rPr>
              <a:t>Quizzes</a:t>
            </a:r>
            <a:endParaRPr kumimoji="0" lang="de-DE" altLang="de-DE" sz="2000" b="0" i="0"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p:txBody>
      </p:sp>
      <p:pic>
        <p:nvPicPr>
          <p:cNvPr id="3" name="Grafik 2">
            <a:extLst>
              <a:ext uri="{FF2B5EF4-FFF2-40B4-BE49-F238E27FC236}">
                <a16:creationId xmlns:a16="http://schemas.microsoft.com/office/drawing/2014/main" id="{350ECBF1-8833-BF43-A964-781BB91D193D}"/>
              </a:ext>
            </a:extLst>
          </p:cNvPr>
          <p:cNvPicPr>
            <a:picLocks noChangeAspect="1"/>
          </p:cNvPicPr>
          <p:nvPr/>
        </p:nvPicPr>
        <p:blipFill>
          <a:blip r:embed="rId2"/>
          <a:stretch>
            <a:fillRect/>
          </a:stretch>
        </p:blipFill>
        <p:spPr>
          <a:xfrm>
            <a:off x="253624" y="2091036"/>
            <a:ext cx="5245100" cy="1943100"/>
          </a:xfrm>
          <a:prstGeom prst="rect">
            <a:avLst/>
          </a:prstGeom>
        </p:spPr>
      </p:pic>
      <p:pic>
        <p:nvPicPr>
          <p:cNvPr id="4" name="Grafik 3">
            <a:extLst>
              <a:ext uri="{FF2B5EF4-FFF2-40B4-BE49-F238E27FC236}">
                <a16:creationId xmlns:a16="http://schemas.microsoft.com/office/drawing/2014/main" id="{5D4712AF-B3B1-D89C-6FFE-126D2ADA5EB5}"/>
              </a:ext>
            </a:extLst>
          </p:cNvPr>
          <p:cNvPicPr>
            <a:picLocks noChangeAspect="1"/>
          </p:cNvPicPr>
          <p:nvPr/>
        </p:nvPicPr>
        <p:blipFill>
          <a:blip r:embed="rId3"/>
          <a:stretch>
            <a:fillRect/>
          </a:stretch>
        </p:blipFill>
        <p:spPr>
          <a:xfrm>
            <a:off x="5753514" y="674986"/>
            <a:ext cx="6172366" cy="1786245"/>
          </a:xfrm>
          <a:prstGeom prst="rect">
            <a:avLst/>
          </a:prstGeom>
        </p:spPr>
      </p:pic>
      <p:sp>
        <p:nvSpPr>
          <p:cNvPr id="6" name="Textfeld 5">
            <a:extLst>
              <a:ext uri="{FF2B5EF4-FFF2-40B4-BE49-F238E27FC236}">
                <a16:creationId xmlns:a16="http://schemas.microsoft.com/office/drawing/2014/main" id="{80230BD3-5756-AD77-4131-15B2BA0F84EC}"/>
              </a:ext>
            </a:extLst>
          </p:cNvPr>
          <p:cNvSpPr txBox="1"/>
          <p:nvPr/>
        </p:nvSpPr>
        <p:spPr>
          <a:xfrm>
            <a:off x="5753514" y="83473"/>
            <a:ext cx="6110416" cy="496931"/>
          </a:xfrm>
          <a:prstGeom prst="rect">
            <a:avLst/>
          </a:prstGeom>
          <a:noFill/>
        </p:spPr>
        <p:txBody>
          <a:bodyPr wrap="square">
            <a:spAutoFit/>
          </a:bodyPr>
          <a:lstStyle/>
          <a:p>
            <a:pPr eaLnBrk="0" fontAlgn="base" hangingPunct="0">
              <a:lnSpc>
                <a:spcPct val="150000"/>
              </a:lnSpc>
              <a:spcBef>
                <a:spcPct val="0"/>
              </a:spcBef>
              <a:spcAft>
                <a:spcPct val="0"/>
              </a:spcAft>
            </a:pPr>
            <a:r>
              <a:rPr lang="de-DE" altLang="de-DE" sz="2000" dirty="0">
                <a:solidFill>
                  <a:schemeClr val="bg1"/>
                </a:solidFill>
                <a:latin typeface="Arial" panose="020B0604020202020204" pitchFamily="34" charset="0"/>
                <a:cs typeface="Arial" panose="020B0604020202020204" pitchFamily="34" charset="0"/>
              </a:rPr>
              <a:t>Invitation </a:t>
            </a:r>
            <a:r>
              <a:rPr lang="de-DE" altLang="de-DE" sz="2000" dirty="0" err="1">
                <a:solidFill>
                  <a:schemeClr val="bg1"/>
                </a:solidFill>
                <a:latin typeface="Arial" panose="020B0604020202020204" pitchFamily="34" charset="0"/>
                <a:cs typeface="Arial" panose="020B0604020202020204" pitchFamily="34" charset="0"/>
              </a:rPr>
              <a:t>to</a:t>
            </a:r>
            <a:r>
              <a:rPr lang="de-DE" altLang="de-DE" sz="2000" dirty="0">
                <a:solidFill>
                  <a:schemeClr val="bg1"/>
                </a:solidFill>
                <a:latin typeface="Arial" panose="020B0604020202020204" pitchFamily="34" charset="0"/>
                <a:cs typeface="Arial" panose="020B0604020202020204" pitchFamily="34" charset="0"/>
              </a:rPr>
              <a:t> </a:t>
            </a:r>
            <a:r>
              <a:rPr lang="de-DE" altLang="de-DE" sz="2000" dirty="0" err="1">
                <a:solidFill>
                  <a:schemeClr val="bg1"/>
                </a:solidFill>
                <a:latin typeface="Arial" panose="020B0604020202020204" pitchFamily="34" charset="0"/>
                <a:cs typeface="Arial" panose="020B0604020202020204" pitchFamily="34" charset="0"/>
              </a:rPr>
              <a:t>share</a:t>
            </a:r>
            <a:r>
              <a:rPr lang="de-DE" altLang="de-DE" sz="2000" dirty="0">
                <a:solidFill>
                  <a:schemeClr val="bg1"/>
                </a:solidFill>
                <a:latin typeface="Arial" panose="020B0604020202020204" pitchFamily="34" charset="0"/>
                <a:cs typeface="Arial" panose="020B0604020202020204" pitchFamily="34" charset="0"/>
              </a:rPr>
              <a:t> </a:t>
            </a:r>
            <a:r>
              <a:rPr lang="de-DE" altLang="de-DE" sz="2000" dirty="0" err="1">
                <a:solidFill>
                  <a:schemeClr val="bg1"/>
                </a:solidFill>
                <a:latin typeface="Arial" panose="020B0604020202020204" pitchFamily="34" charset="0"/>
                <a:cs typeface="Arial" panose="020B0604020202020204" pitchFamily="34" charset="0"/>
              </a:rPr>
              <a:t>account</a:t>
            </a:r>
            <a:endParaRPr lang="de-DE" altLang="de-DE" sz="2000" dirty="0">
              <a:solidFill>
                <a:schemeClr val="bg1"/>
              </a:solidFill>
              <a:latin typeface="Arial" panose="020B0604020202020204" pitchFamily="34" charset="0"/>
              <a:cs typeface="Arial" panose="020B0604020202020204" pitchFamily="34" charset="0"/>
            </a:endParaRPr>
          </a:p>
        </p:txBody>
      </p:sp>
      <p:pic>
        <p:nvPicPr>
          <p:cNvPr id="10" name="Grafik 9">
            <a:extLst>
              <a:ext uri="{FF2B5EF4-FFF2-40B4-BE49-F238E27FC236}">
                <a16:creationId xmlns:a16="http://schemas.microsoft.com/office/drawing/2014/main" id="{3C5BD08F-FE70-F1CB-83A2-C92CBB0B27C6}"/>
              </a:ext>
            </a:extLst>
          </p:cNvPr>
          <p:cNvPicPr>
            <a:picLocks noChangeAspect="1"/>
          </p:cNvPicPr>
          <p:nvPr/>
        </p:nvPicPr>
        <p:blipFill>
          <a:blip r:embed="rId4"/>
          <a:stretch>
            <a:fillRect/>
          </a:stretch>
        </p:blipFill>
        <p:spPr>
          <a:xfrm>
            <a:off x="5753514" y="2555813"/>
            <a:ext cx="4279900" cy="1778000"/>
          </a:xfrm>
          <a:prstGeom prst="rect">
            <a:avLst/>
          </a:prstGeom>
        </p:spPr>
      </p:pic>
      <p:pic>
        <p:nvPicPr>
          <p:cNvPr id="11" name="Grafik 10">
            <a:extLst>
              <a:ext uri="{FF2B5EF4-FFF2-40B4-BE49-F238E27FC236}">
                <a16:creationId xmlns:a16="http://schemas.microsoft.com/office/drawing/2014/main" id="{5D6AD333-F4ED-4F35-3D5D-D131E485CF03}"/>
              </a:ext>
            </a:extLst>
          </p:cNvPr>
          <p:cNvPicPr>
            <a:picLocks noChangeAspect="1"/>
          </p:cNvPicPr>
          <p:nvPr/>
        </p:nvPicPr>
        <p:blipFill>
          <a:blip r:embed="rId5"/>
          <a:stretch>
            <a:fillRect/>
          </a:stretch>
        </p:blipFill>
        <p:spPr>
          <a:xfrm>
            <a:off x="4235864" y="4611986"/>
            <a:ext cx="7315200" cy="1676400"/>
          </a:xfrm>
          <a:prstGeom prst="rect">
            <a:avLst/>
          </a:prstGeom>
        </p:spPr>
      </p:pic>
    </p:spTree>
    <p:extLst>
      <p:ext uri="{BB962C8B-B14F-4D97-AF65-F5344CB8AC3E}">
        <p14:creationId xmlns:p14="http://schemas.microsoft.com/office/powerpoint/2010/main" val="2405325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50F12A-EF87-FF33-EF33-9605E04C6D77}"/>
              </a:ext>
            </a:extLst>
          </p:cNvPr>
          <p:cNvSpPr>
            <a:spLocks noGrp="1"/>
          </p:cNvSpPr>
          <p:nvPr>
            <p:ph type="ctrTitle"/>
          </p:nvPr>
        </p:nvSpPr>
        <p:spPr>
          <a:xfrm>
            <a:off x="253624" y="674986"/>
            <a:ext cx="2921876" cy="2387600"/>
          </a:xfrm>
        </p:spPr>
        <p:txBody>
          <a:bodyPr anchor="t">
            <a:normAutofit fontScale="90000"/>
          </a:bodyPr>
          <a:lstStyle/>
          <a:p>
            <a:pPr algn="l"/>
            <a:r>
              <a:rPr lang="de-DE" sz="4000" dirty="0">
                <a:solidFill>
                  <a:schemeClr val="bg1"/>
                </a:solidFill>
                <a:latin typeface="Arial" panose="020B0604020202020204" pitchFamily="34" charset="0"/>
                <a:cs typeface="Arial" panose="020B0604020202020204" pitchFamily="34" charset="0"/>
              </a:rPr>
              <a:t>Registration on </a:t>
            </a:r>
            <a:r>
              <a:rPr lang="de-DE" sz="4000" dirty="0" err="1">
                <a:solidFill>
                  <a:schemeClr val="bg1"/>
                </a:solidFill>
                <a:latin typeface="Arial" panose="020B0604020202020204" pitchFamily="34" charset="0"/>
                <a:cs typeface="Arial" panose="020B0604020202020204" pitchFamily="34" charset="0"/>
              </a:rPr>
              <a:t>the</a:t>
            </a:r>
            <a:r>
              <a:rPr lang="de-DE" sz="4000" dirty="0">
                <a:solidFill>
                  <a:schemeClr val="bg1"/>
                </a:solidFill>
                <a:latin typeface="Arial" panose="020B0604020202020204" pitchFamily="34" charset="0"/>
                <a:cs typeface="Arial" panose="020B0604020202020204" pitchFamily="34" charset="0"/>
              </a:rPr>
              <a:t> </a:t>
            </a:r>
            <a:r>
              <a:rPr lang="de-DE" sz="4000" dirty="0" err="1">
                <a:solidFill>
                  <a:schemeClr val="bg1"/>
                </a:solidFill>
                <a:latin typeface="Arial" panose="020B0604020202020204" pitchFamily="34" charset="0"/>
                <a:cs typeface="Arial" panose="020B0604020202020204" pitchFamily="34" charset="0"/>
              </a:rPr>
              <a:t>Impawatt</a:t>
            </a:r>
            <a:r>
              <a:rPr lang="de-DE" sz="4000" dirty="0">
                <a:solidFill>
                  <a:schemeClr val="bg1"/>
                </a:solidFill>
                <a:latin typeface="Arial" panose="020B0604020202020204" pitchFamily="34" charset="0"/>
                <a:cs typeface="Arial" panose="020B0604020202020204" pitchFamily="34" charset="0"/>
              </a:rPr>
              <a:t> Landing Page</a:t>
            </a:r>
          </a:p>
        </p:txBody>
      </p:sp>
      <p:pic>
        <p:nvPicPr>
          <p:cNvPr id="4" name="Grafik 3">
            <a:extLst>
              <a:ext uri="{FF2B5EF4-FFF2-40B4-BE49-F238E27FC236}">
                <a16:creationId xmlns:a16="http://schemas.microsoft.com/office/drawing/2014/main" id="{634DE6F8-3583-EC48-06A4-C287D2C70CAF}"/>
              </a:ext>
            </a:extLst>
          </p:cNvPr>
          <p:cNvPicPr>
            <a:picLocks noChangeAspect="1"/>
          </p:cNvPicPr>
          <p:nvPr/>
        </p:nvPicPr>
        <p:blipFill>
          <a:blip r:embed="rId2"/>
          <a:stretch>
            <a:fillRect/>
          </a:stretch>
        </p:blipFill>
        <p:spPr>
          <a:xfrm>
            <a:off x="3165190" y="614689"/>
            <a:ext cx="8773186" cy="4578294"/>
          </a:xfrm>
          <a:prstGeom prst="rect">
            <a:avLst/>
          </a:prstGeom>
        </p:spPr>
      </p:pic>
      <p:sp>
        <p:nvSpPr>
          <p:cNvPr id="6" name="Rectangle 1">
            <a:extLst>
              <a:ext uri="{FF2B5EF4-FFF2-40B4-BE49-F238E27FC236}">
                <a16:creationId xmlns:a16="http://schemas.microsoft.com/office/drawing/2014/main" id="{744DDE98-EF8D-F05A-307B-E0137D4D9561}"/>
              </a:ext>
            </a:extLst>
          </p:cNvPr>
          <p:cNvSpPr>
            <a:spLocks noChangeArrowheads="1"/>
          </p:cNvSpPr>
          <p:nvPr/>
        </p:nvSpPr>
        <p:spPr bwMode="auto">
          <a:xfrm>
            <a:off x="3079531" y="5372268"/>
            <a:ext cx="8944504" cy="1015663"/>
          </a:xfrm>
          <a:prstGeom prst="rect">
            <a:avLst/>
          </a:prstGeom>
          <a:solidFill>
            <a:srgbClr val="FFFFFF">
              <a:alpha val="0"/>
            </a:srgbClr>
          </a:solidFill>
          <a:ln>
            <a:noFill/>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chemeClr val="bg1"/>
                </a:solidFill>
                <a:effectLst/>
                <a:latin typeface="CIDFont+F1"/>
              </a:rPr>
              <a:t>On </a:t>
            </a:r>
            <a:r>
              <a:rPr kumimoji="0" lang="de-DE" altLang="de-DE" sz="2000" b="0" i="0" u="none" strike="noStrike" cap="none" normalizeH="0" baseline="0" dirty="0" err="1">
                <a:ln>
                  <a:noFill/>
                </a:ln>
                <a:solidFill>
                  <a:schemeClr val="bg1"/>
                </a:solidFill>
                <a:effectLst/>
                <a:latin typeface="CIDFont+F1"/>
              </a:rPr>
              <a:t>the</a:t>
            </a:r>
            <a:r>
              <a:rPr kumimoji="0" lang="de-DE" altLang="de-DE" sz="2000" b="0" i="0" u="none" strike="noStrike" cap="none" normalizeH="0" baseline="0" dirty="0">
                <a:ln>
                  <a:noFill/>
                </a:ln>
                <a:solidFill>
                  <a:schemeClr val="bg1"/>
                </a:solidFill>
                <a:effectLst/>
                <a:latin typeface="CIDFont+F1"/>
              </a:rPr>
              <a:t> </a:t>
            </a:r>
            <a:r>
              <a:rPr kumimoji="0" lang="de-DE" altLang="de-DE" sz="2000" b="0" i="0" u="none" strike="noStrike" cap="none" normalizeH="0" baseline="0" dirty="0" err="1">
                <a:ln>
                  <a:noFill/>
                </a:ln>
                <a:solidFill>
                  <a:schemeClr val="bg1"/>
                </a:solidFill>
                <a:effectLst/>
                <a:latin typeface="CIDFont+F1"/>
              </a:rPr>
              <a:t>home</a:t>
            </a:r>
            <a:r>
              <a:rPr kumimoji="0" lang="de-DE" altLang="de-DE" sz="2000" b="0" i="0" u="none" strike="noStrike" cap="none" normalizeH="0" baseline="0" dirty="0">
                <a:ln>
                  <a:noFill/>
                </a:ln>
                <a:solidFill>
                  <a:schemeClr val="bg1"/>
                </a:solidFill>
                <a:effectLst/>
                <a:latin typeface="CIDFont+F1"/>
              </a:rPr>
              <a:t> </a:t>
            </a:r>
            <a:r>
              <a:rPr kumimoji="0" lang="de-DE" altLang="de-DE" sz="2000" b="0" i="0" u="none" strike="noStrike" cap="none" normalizeH="0" baseline="0" dirty="0" err="1">
                <a:ln>
                  <a:noFill/>
                </a:ln>
                <a:solidFill>
                  <a:schemeClr val="bg1"/>
                </a:solidFill>
                <a:effectLst/>
                <a:latin typeface="CIDFont+F1"/>
              </a:rPr>
              <a:t>page</a:t>
            </a:r>
            <a:r>
              <a:rPr kumimoji="0" lang="de-DE" altLang="de-DE" sz="2000" b="0" i="0" u="none" strike="noStrike" cap="none" normalizeH="0" baseline="0" dirty="0">
                <a:ln>
                  <a:noFill/>
                </a:ln>
                <a:solidFill>
                  <a:schemeClr val="bg1"/>
                </a:solidFill>
                <a:effectLst/>
                <a:latin typeface="CIDFont+F1"/>
              </a:rPr>
              <a:t> </a:t>
            </a:r>
            <a:r>
              <a:rPr kumimoji="0" lang="de-DE" altLang="de-DE" sz="2000" b="0" i="0" u="none" strike="noStrike" cap="none" normalizeH="0" baseline="0" dirty="0" err="1">
                <a:ln>
                  <a:noFill/>
                </a:ln>
                <a:solidFill>
                  <a:schemeClr val="bg1"/>
                </a:solidFill>
                <a:effectLst/>
                <a:latin typeface="CIDFont+F1"/>
              </a:rPr>
              <a:t>click</a:t>
            </a:r>
            <a:r>
              <a:rPr kumimoji="0" lang="de-DE" altLang="de-DE" sz="2000" b="0" i="0" u="none" strike="noStrike" cap="none" normalizeH="0" baseline="0" dirty="0">
                <a:ln>
                  <a:noFill/>
                </a:ln>
                <a:solidFill>
                  <a:schemeClr val="bg1"/>
                </a:solidFill>
                <a:effectLst/>
                <a:latin typeface="CIDFont+F1"/>
              </a:rPr>
              <a:t> on </a:t>
            </a:r>
            <a:r>
              <a:rPr kumimoji="0" lang="de-DE" altLang="de-DE" sz="2000" b="0" i="0" u="none" strike="noStrike" cap="none" normalizeH="0" baseline="0" dirty="0">
                <a:ln>
                  <a:noFill/>
                </a:ln>
                <a:solidFill>
                  <a:schemeClr val="bg1"/>
                </a:solidFill>
                <a:effectLst/>
                <a:latin typeface="CIDFont+F2"/>
              </a:rPr>
              <a:t>« Register </a:t>
            </a:r>
            <a:r>
              <a:rPr kumimoji="0" lang="de-DE" altLang="de-DE" sz="2000" b="0" i="0" u="none" strike="noStrike" cap="none" normalizeH="0" baseline="0" dirty="0" err="1">
                <a:ln>
                  <a:noFill/>
                </a:ln>
                <a:solidFill>
                  <a:schemeClr val="bg1"/>
                </a:solidFill>
                <a:effectLst/>
                <a:latin typeface="CIDFont+F2"/>
              </a:rPr>
              <a:t>now</a:t>
            </a:r>
            <a:r>
              <a:rPr kumimoji="0" lang="de-DE" altLang="de-DE" sz="2000" b="0" i="0" u="none" strike="noStrike" cap="none" normalizeH="0" baseline="0" dirty="0">
                <a:ln>
                  <a:noFill/>
                </a:ln>
                <a:solidFill>
                  <a:schemeClr val="bg1"/>
                </a:solidFill>
                <a:effectLst/>
                <a:latin typeface="CIDFont+F2"/>
              </a:rPr>
              <a:t> » </a:t>
            </a:r>
            <a:r>
              <a:rPr kumimoji="0" lang="de-DE" altLang="de-DE" sz="2000" b="0" i="0" u="none" strike="noStrike" cap="none" normalizeH="0" baseline="0" dirty="0" err="1">
                <a:ln>
                  <a:noFill/>
                </a:ln>
                <a:solidFill>
                  <a:schemeClr val="bg1"/>
                </a:solidFill>
                <a:effectLst/>
                <a:latin typeface="CIDFont+F1"/>
              </a:rPr>
              <a:t>under</a:t>
            </a:r>
            <a:r>
              <a:rPr kumimoji="0" lang="de-DE" altLang="de-DE" sz="2000" b="0" i="0" u="none" strike="noStrike" cap="none" normalizeH="0" baseline="0" dirty="0">
                <a:ln>
                  <a:noFill/>
                </a:ln>
                <a:solidFill>
                  <a:schemeClr val="bg1"/>
                </a:solidFill>
                <a:effectLst/>
                <a:latin typeface="CIDFont+F1"/>
              </a:rPr>
              <a:t> « </a:t>
            </a:r>
            <a:r>
              <a:rPr kumimoji="0" lang="de-DE" altLang="de-DE" sz="2000" b="0" i="0" u="none" strike="noStrike" cap="none" normalizeH="0" baseline="0" dirty="0" err="1">
                <a:ln>
                  <a:noFill/>
                </a:ln>
                <a:solidFill>
                  <a:schemeClr val="bg1"/>
                </a:solidFill>
                <a:effectLst/>
                <a:latin typeface="CIDFont+F1"/>
              </a:rPr>
              <a:t>My</a:t>
            </a:r>
            <a:r>
              <a:rPr kumimoji="0" lang="de-DE" altLang="de-DE" sz="2000" b="0" i="0" u="none" strike="noStrike" cap="none" normalizeH="0" baseline="0" dirty="0">
                <a:ln>
                  <a:noFill/>
                </a:ln>
                <a:solidFill>
                  <a:schemeClr val="bg1"/>
                </a:solidFill>
                <a:effectLst/>
                <a:latin typeface="CIDFont+F1"/>
              </a:rPr>
              <a:t> </a:t>
            </a:r>
            <a:r>
              <a:rPr kumimoji="0" lang="de-DE" altLang="de-DE" sz="2000" b="0" i="0" u="none" strike="noStrike" cap="none" normalizeH="0" baseline="0" dirty="0" err="1">
                <a:ln>
                  <a:noFill/>
                </a:ln>
                <a:solidFill>
                  <a:schemeClr val="bg1"/>
                </a:solidFill>
                <a:effectLst/>
                <a:latin typeface="CIDFont+F1"/>
              </a:rPr>
              <a:t>Impawatt</a:t>
            </a:r>
            <a:r>
              <a:rPr kumimoji="0" lang="de-DE" altLang="de-DE" sz="2000" b="0" i="0" u="none" strike="noStrike" cap="none" normalizeH="0" baseline="0" dirty="0">
                <a:ln>
                  <a:noFill/>
                </a:ln>
                <a:solidFill>
                  <a:schemeClr val="bg1"/>
                </a:solidFill>
                <a:effectLst/>
                <a:latin typeface="CIDFont+F1"/>
              </a:rPr>
              <a:t> </a:t>
            </a:r>
            <a:r>
              <a:rPr kumimoji="0" lang="de-DE" altLang="de-DE" sz="2000" b="0" i="0" u="none" strike="noStrike" cap="none" normalizeH="0" baseline="0" dirty="0">
                <a:ln>
                  <a:noFill/>
                </a:ln>
                <a:solidFill>
                  <a:schemeClr val="bg1"/>
                </a:solidFill>
                <a:effectLst/>
                <a:latin typeface="CIDFont+F2"/>
              </a:rPr>
              <a:t>» </a:t>
            </a:r>
            <a:r>
              <a:rPr kumimoji="0" lang="de-DE" altLang="de-DE" sz="2000" b="0" i="0" u="none" strike="noStrike" cap="none" normalizeH="0" baseline="0" dirty="0">
                <a:ln>
                  <a:noFill/>
                </a:ln>
                <a:solidFill>
                  <a:schemeClr val="bg1"/>
                </a:solidFill>
                <a:effectLst/>
                <a:latin typeface="CIDFont+F1"/>
              </a:rPr>
              <a:t>and follow </a:t>
            </a:r>
            <a:r>
              <a:rPr kumimoji="0" lang="de-DE" altLang="de-DE" sz="2000" b="0" i="0" u="none" strike="noStrike" cap="none" normalizeH="0" baseline="0" dirty="0" err="1">
                <a:ln>
                  <a:noFill/>
                </a:ln>
                <a:solidFill>
                  <a:schemeClr val="bg1"/>
                </a:solidFill>
                <a:effectLst/>
                <a:latin typeface="CIDFont+F1"/>
              </a:rPr>
              <a:t>the</a:t>
            </a:r>
            <a:r>
              <a:rPr kumimoji="0" lang="de-DE" altLang="de-DE" sz="2000" b="0" i="0" u="none" strike="noStrike" cap="none" normalizeH="0" baseline="0" dirty="0">
                <a:ln>
                  <a:noFill/>
                </a:ln>
                <a:solidFill>
                  <a:schemeClr val="bg1"/>
                </a:solidFill>
                <a:effectLst/>
                <a:latin typeface="CIDFont+F1"/>
              </a:rPr>
              <a:t> </a:t>
            </a:r>
            <a:r>
              <a:rPr kumimoji="0" lang="de-DE" altLang="de-DE" sz="2000" b="0" i="0" u="none" strike="noStrike" cap="none" normalizeH="0" baseline="0" dirty="0" err="1">
                <a:ln>
                  <a:noFill/>
                </a:ln>
                <a:solidFill>
                  <a:schemeClr val="bg1"/>
                </a:solidFill>
                <a:effectLst/>
                <a:latin typeface="CIDFont+F1"/>
              </a:rPr>
              <a:t>instructions</a:t>
            </a:r>
            <a:r>
              <a:rPr kumimoji="0" lang="de-DE" altLang="de-DE" sz="2000" b="0" i="0" u="none" strike="noStrike" cap="none" normalizeH="0" baseline="0" dirty="0">
                <a:ln>
                  <a:noFill/>
                </a:ln>
                <a:solidFill>
                  <a:schemeClr val="bg1"/>
                </a:solidFill>
                <a:effectLst/>
                <a:latin typeface="CIDFont+F1"/>
              </a:rPr>
              <a:t>. </a:t>
            </a:r>
            <a:r>
              <a:rPr kumimoji="0" lang="de-DE" altLang="de-DE" sz="2000" b="0" i="0" u="none" strike="noStrike" cap="none" normalizeH="0" baseline="0" dirty="0" err="1">
                <a:ln>
                  <a:noFill/>
                </a:ln>
                <a:solidFill>
                  <a:schemeClr val="bg1"/>
                </a:solidFill>
                <a:effectLst/>
                <a:latin typeface="CIDFont+F1"/>
              </a:rPr>
              <a:t>You</a:t>
            </a:r>
            <a:r>
              <a:rPr kumimoji="0" lang="de-DE" altLang="de-DE" sz="2000" b="0" i="0" u="none" strike="noStrike" cap="none" normalizeH="0" baseline="0" dirty="0">
                <a:ln>
                  <a:noFill/>
                </a:ln>
                <a:solidFill>
                  <a:schemeClr val="bg1"/>
                </a:solidFill>
                <a:effectLst/>
                <a:latin typeface="CIDFont+F1"/>
              </a:rPr>
              <a:t> will </a:t>
            </a:r>
            <a:r>
              <a:rPr kumimoji="0" lang="de-DE" altLang="de-DE" sz="2000" b="0" i="0" u="none" strike="noStrike" cap="none" normalizeH="0" baseline="0" dirty="0" err="1">
                <a:ln>
                  <a:noFill/>
                </a:ln>
                <a:solidFill>
                  <a:schemeClr val="bg1"/>
                </a:solidFill>
                <a:effectLst/>
                <a:latin typeface="CIDFont+F1"/>
              </a:rPr>
              <a:t>receive</a:t>
            </a:r>
            <a:r>
              <a:rPr kumimoji="0" lang="de-DE" altLang="de-DE" sz="2000" b="0" i="0" u="none" strike="noStrike" cap="none" normalizeH="0" baseline="0" dirty="0">
                <a:ln>
                  <a:noFill/>
                </a:ln>
                <a:solidFill>
                  <a:schemeClr val="bg1"/>
                </a:solidFill>
                <a:effectLst/>
                <a:latin typeface="CIDFont+F1"/>
              </a:rPr>
              <a:t> an email </a:t>
            </a:r>
            <a:r>
              <a:rPr kumimoji="0" lang="de-DE" altLang="de-DE" sz="2000" b="0" i="0" u="none" strike="noStrike" cap="none" normalizeH="0" baseline="0" dirty="0" err="1">
                <a:ln>
                  <a:noFill/>
                </a:ln>
                <a:solidFill>
                  <a:schemeClr val="bg1"/>
                </a:solidFill>
                <a:effectLst/>
                <a:latin typeface="CIDFont+F1"/>
              </a:rPr>
              <a:t>with</a:t>
            </a:r>
            <a:r>
              <a:rPr kumimoji="0" lang="de-DE" altLang="de-DE" sz="2000" b="0" i="0" u="none" strike="noStrike" cap="none" normalizeH="0" baseline="0" dirty="0">
                <a:ln>
                  <a:noFill/>
                </a:ln>
                <a:solidFill>
                  <a:schemeClr val="bg1"/>
                </a:solidFill>
                <a:effectLst/>
                <a:latin typeface="CIDFont+F1"/>
              </a:rPr>
              <a:t> a link </a:t>
            </a:r>
            <a:r>
              <a:rPr kumimoji="0" lang="de-DE" altLang="de-DE" sz="2000" b="0" i="0" u="none" strike="noStrike" cap="none" normalizeH="0" baseline="0" dirty="0" err="1">
                <a:ln>
                  <a:noFill/>
                </a:ln>
                <a:solidFill>
                  <a:schemeClr val="bg1"/>
                </a:solidFill>
                <a:effectLst/>
                <a:latin typeface="CIDFont+F1"/>
              </a:rPr>
              <a:t>to</a:t>
            </a:r>
            <a:r>
              <a:rPr kumimoji="0" lang="de-DE" altLang="de-DE" sz="2000" b="0" i="0" u="none" strike="noStrike" cap="none" normalizeH="0" baseline="0" dirty="0">
                <a:ln>
                  <a:noFill/>
                </a:ln>
                <a:solidFill>
                  <a:schemeClr val="bg1"/>
                </a:solidFill>
                <a:effectLst/>
                <a:latin typeface="CIDFont+F1"/>
              </a:rPr>
              <a:t> </a:t>
            </a:r>
            <a:r>
              <a:rPr kumimoji="0" lang="de-DE" altLang="de-DE" sz="2000" b="0" i="0" u="none" strike="noStrike" cap="none" normalizeH="0" baseline="0" dirty="0" err="1">
                <a:ln>
                  <a:noFill/>
                </a:ln>
                <a:solidFill>
                  <a:schemeClr val="bg1"/>
                </a:solidFill>
                <a:effectLst/>
                <a:latin typeface="CIDFont+F1"/>
              </a:rPr>
              <a:t>confirm</a:t>
            </a:r>
            <a:r>
              <a:rPr kumimoji="0" lang="de-DE" altLang="de-DE" sz="2000" b="0" i="0" u="none" strike="noStrike" cap="none" normalizeH="0" baseline="0" dirty="0">
                <a:ln>
                  <a:noFill/>
                </a:ln>
                <a:solidFill>
                  <a:schemeClr val="bg1"/>
                </a:solidFill>
                <a:effectLst/>
                <a:latin typeface="CIDFont+F1"/>
              </a:rPr>
              <a:t> </a:t>
            </a:r>
            <a:r>
              <a:rPr kumimoji="0" lang="de-DE" altLang="de-DE" sz="2000" b="0" i="0" u="none" strike="noStrike" cap="none" normalizeH="0" baseline="0" dirty="0" err="1">
                <a:ln>
                  <a:noFill/>
                </a:ln>
                <a:solidFill>
                  <a:schemeClr val="bg1"/>
                </a:solidFill>
                <a:effectLst/>
                <a:latin typeface="CIDFont+F1"/>
              </a:rPr>
              <a:t>your</a:t>
            </a:r>
            <a:r>
              <a:rPr kumimoji="0" lang="de-DE" altLang="de-DE" sz="2000" b="0" i="0" u="none" strike="noStrike" cap="none" normalizeH="0" baseline="0" dirty="0">
                <a:ln>
                  <a:noFill/>
                </a:ln>
                <a:solidFill>
                  <a:schemeClr val="bg1"/>
                </a:solidFill>
                <a:effectLst/>
                <a:latin typeface="CIDFont+F1"/>
              </a:rPr>
              <a:t> </a:t>
            </a:r>
            <a:r>
              <a:rPr kumimoji="0" lang="de-DE" altLang="de-DE" sz="2000" b="0" i="0" u="none" strike="noStrike" cap="none" normalizeH="0" baseline="0" dirty="0" err="1">
                <a:ln>
                  <a:noFill/>
                </a:ln>
                <a:solidFill>
                  <a:schemeClr val="bg1"/>
                </a:solidFill>
                <a:effectLst/>
                <a:latin typeface="CIDFont+F1"/>
              </a:rPr>
              <a:t>registration</a:t>
            </a:r>
            <a:r>
              <a:rPr kumimoji="0" lang="de-DE" altLang="de-DE" sz="2000" b="0" i="0" u="none" strike="noStrike" cap="none" normalizeH="0" baseline="0" dirty="0">
                <a:ln>
                  <a:noFill/>
                </a:ln>
                <a:solidFill>
                  <a:schemeClr val="bg1"/>
                </a:solidFill>
                <a:effectLst/>
                <a:latin typeface="CIDFont+F1"/>
              </a:rPr>
              <a:t>. </a:t>
            </a:r>
            <a:r>
              <a:rPr kumimoji="0" lang="de-DE" altLang="de-DE" sz="2000" b="0" i="0" u="none" strike="noStrike" cap="none" normalizeH="0" baseline="0" dirty="0" err="1">
                <a:ln>
                  <a:noFill/>
                </a:ln>
                <a:solidFill>
                  <a:schemeClr val="bg1"/>
                </a:solidFill>
                <a:effectLst/>
                <a:latin typeface="CIDFont+F1"/>
              </a:rPr>
              <a:t>Once</a:t>
            </a:r>
            <a:r>
              <a:rPr kumimoji="0" lang="de-DE" altLang="de-DE" sz="2000" b="0" i="0" u="none" strike="noStrike" cap="none" normalizeH="0" baseline="0" dirty="0">
                <a:ln>
                  <a:noFill/>
                </a:ln>
                <a:solidFill>
                  <a:schemeClr val="bg1"/>
                </a:solidFill>
                <a:effectLst/>
                <a:latin typeface="CIDFont+F1"/>
              </a:rPr>
              <a:t> </a:t>
            </a:r>
            <a:r>
              <a:rPr kumimoji="0" lang="de-DE" altLang="de-DE" sz="2000" b="0" i="0" u="none" strike="noStrike" cap="none" normalizeH="0" baseline="0" dirty="0" err="1">
                <a:ln>
                  <a:noFill/>
                </a:ln>
                <a:solidFill>
                  <a:schemeClr val="bg1"/>
                </a:solidFill>
                <a:effectLst/>
                <a:latin typeface="CIDFont+F1"/>
              </a:rPr>
              <a:t>confirmed</a:t>
            </a:r>
            <a:r>
              <a:rPr kumimoji="0" lang="de-DE" altLang="de-DE" sz="2000" b="0" i="0" u="none" strike="noStrike" cap="none" normalizeH="0" baseline="0" dirty="0">
                <a:ln>
                  <a:noFill/>
                </a:ln>
                <a:solidFill>
                  <a:schemeClr val="bg1"/>
                </a:solidFill>
                <a:effectLst/>
                <a:latin typeface="CIDFont+F1"/>
              </a:rPr>
              <a:t>, </a:t>
            </a:r>
            <a:r>
              <a:rPr kumimoji="0" lang="de-DE" altLang="de-DE" sz="2000" b="0" i="0" u="none" strike="noStrike" cap="none" normalizeH="0" baseline="0" dirty="0" err="1">
                <a:ln>
                  <a:noFill/>
                </a:ln>
                <a:solidFill>
                  <a:schemeClr val="bg1"/>
                </a:solidFill>
                <a:effectLst/>
                <a:latin typeface="CIDFont+F1"/>
              </a:rPr>
              <a:t>you</a:t>
            </a:r>
            <a:r>
              <a:rPr kumimoji="0" lang="de-DE" altLang="de-DE" sz="2000" b="0" i="0" u="none" strike="noStrike" cap="none" normalizeH="0" baseline="0" dirty="0">
                <a:ln>
                  <a:noFill/>
                </a:ln>
                <a:solidFill>
                  <a:schemeClr val="bg1"/>
                </a:solidFill>
                <a:effectLst/>
                <a:latin typeface="CIDFont+F1"/>
              </a:rPr>
              <a:t> </a:t>
            </a:r>
            <a:r>
              <a:rPr kumimoji="0" lang="de-DE" altLang="de-DE" sz="2000" b="0" i="0" u="none" strike="noStrike" cap="none" normalizeH="0" baseline="0" dirty="0" err="1">
                <a:ln>
                  <a:noFill/>
                </a:ln>
                <a:solidFill>
                  <a:schemeClr val="bg1"/>
                </a:solidFill>
                <a:effectLst/>
                <a:latin typeface="CIDFont+F1"/>
              </a:rPr>
              <a:t>can</a:t>
            </a:r>
            <a:r>
              <a:rPr kumimoji="0" lang="de-DE" altLang="de-DE" sz="2000" b="0" i="0" u="none" strike="noStrike" cap="none" normalizeH="0" baseline="0" dirty="0">
                <a:ln>
                  <a:noFill/>
                </a:ln>
                <a:solidFill>
                  <a:schemeClr val="bg1"/>
                </a:solidFill>
                <a:effectLst/>
                <a:latin typeface="CIDFont+F1"/>
              </a:rPr>
              <a:t> log </a:t>
            </a:r>
            <a:r>
              <a:rPr kumimoji="0" lang="de-DE" altLang="de-DE" sz="2000" b="0" i="0" u="none" strike="noStrike" cap="none" normalizeH="0" baseline="0" dirty="0" err="1">
                <a:ln>
                  <a:noFill/>
                </a:ln>
                <a:solidFill>
                  <a:schemeClr val="bg1"/>
                </a:solidFill>
                <a:effectLst/>
                <a:latin typeface="CIDFont+F1"/>
              </a:rPr>
              <a:t>into</a:t>
            </a:r>
            <a:r>
              <a:rPr kumimoji="0" lang="de-DE" altLang="de-DE" sz="2000" b="0" i="0" u="none" strike="noStrike" cap="none" normalizeH="0" baseline="0" dirty="0">
                <a:ln>
                  <a:noFill/>
                </a:ln>
                <a:solidFill>
                  <a:schemeClr val="bg1"/>
                </a:solidFill>
                <a:effectLst/>
                <a:latin typeface="CIDFont+F1"/>
              </a:rPr>
              <a:t> </a:t>
            </a:r>
            <a:r>
              <a:rPr kumimoji="0" lang="de-DE" altLang="de-DE" sz="2000" b="0" i="0" u="none" strike="noStrike" cap="none" normalizeH="0" baseline="0" dirty="0" err="1">
                <a:ln>
                  <a:noFill/>
                </a:ln>
                <a:solidFill>
                  <a:schemeClr val="bg1"/>
                </a:solidFill>
                <a:effectLst/>
                <a:latin typeface="CIDFont+F1"/>
              </a:rPr>
              <a:t>the</a:t>
            </a:r>
            <a:r>
              <a:rPr kumimoji="0" lang="de-DE" altLang="de-DE" sz="2000" b="0" i="0" u="none" strike="noStrike" cap="none" normalizeH="0" baseline="0" dirty="0">
                <a:ln>
                  <a:noFill/>
                </a:ln>
                <a:solidFill>
                  <a:schemeClr val="bg1"/>
                </a:solidFill>
                <a:effectLst/>
                <a:latin typeface="CIDFont+F1"/>
              </a:rPr>
              <a:t> </a:t>
            </a:r>
            <a:r>
              <a:rPr kumimoji="0" lang="de-DE" altLang="de-DE" sz="2000" b="0" i="0" u="none" strike="noStrike" cap="none" normalizeH="0" baseline="0" dirty="0" err="1">
                <a:ln>
                  <a:noFill/>
                </a:ln>
                <a:solidFill>
                  <a:schemeClr val="bg1"/>
                </a:solidFill>
                <a:effectLst/>
                <a:latin typeface="CIDFont+F1"/>
              </a:rPr>
              <a:t>platform</a:t>
            </a:r>
            <a:r>
              <a:rPr kumimoji="0" lang="de-DE" altLang="de-DE" sz="2000" b="0" i="0" u="none" strike="noStrike" cap="none" normalizeH="0" baseline="0" dirty="0">
                <a:ln>
                  <a:noFill/>
                </a:ln>
                <a:solidFill>
                  <a:schemeClr val="bg1"/>
                </a:solidFill>
                <a:effectLst/>
                <a:latin typeface="CIDFont+F1"/>
              </a:rPr>
              <a:t>. </a:t>
            </a:r>
            <a:endParaRPr kumimoji="0" lang="de-DE" altLang="de-DE" sz="2000" b="0" i="0" u="none" strike="noStrike" cap="none" normalizeH="0" baseline="0" dirty="0">
              <a:ln>
                <a:noFill/>
              </a:ln>
              <a:solidFill>
                <a:schemeClr val="bg1"/>
              </a:solidFill>
              <a:effectLst/>
              <a:latin typeface="Arial" panose="020B0604020202020204" pitchFamily="34" charset="0"/>
            </a:endParaRPr>
          </a:p>
        </p:txBody>
      </p:sp>
      <p:sp>
        <p:nvSpPr>
          <p:cNvPr id="7" name="Rechteck 6">
            <a:extLst>
              <a:ext uri="{FF2B5EF4-FFF2-40B4-BE49-F238E27FC236}">
                <a16:creationId xmlns:a16="http://schemas.microsoft.com/office/drawing/2014/main" id="{5CD59C29-DA1D-C647-2800-5A7E414DE46C}"/>
              </a:ext>
            </a:extLst>
          </p:cNvPr>
          <p:cNvSpPr/>
          <p:nvPr/>
        </p:nvSpPr>
        <p:spPr>
          <a:xfrm>
            <a:off x="3385751" y="4841190"/>
            <a:ext cx="1480539" cy="351793"/>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pic>
        <p:nvPicPr>
          <p:cNvPr id="8" name="Grafik 7">
            <a:extLst>
              <a:ext uri="{FF2B5EF4-FFF2-40B4-BE49-F238E27FC236}">
                <a16:creationId xmlns:a16="http://schemas.microsoft.com/office/drawing/2014/main" id="{4BE67F07-B7BC-4581-B1A0-370702A60981}"/>
              </a:ext>
            </a:extLst>
          </p:cNvPr>
          <p:cNvPicPr>
            <a:picLocks noChangeAspect="1"/>
          </p:cNvPicPr>
          <p:nvPr/>
        </p:nvPicPr>
        <p:blipFill>
          <a:blip r:embed="rId3"/>
          <a:stretch>
            <a:fillRect/>
          </a:stretch>
        </p:blipFill>
        <p:spPr>
          <a:xfrm>
            <a:off x="9489356" y="6098591"/>
            <a:ext cx="2201047" cy="578679"/>
          </a:xfrm>
          <a:prstGeom prst="rect">
            <a:avLst/>
          </a:prstGeom>
        </p:spPr>
      </p:pic>
    </p:spTree>
    <p:extLst>
      <p:ext uri="{BB962C8B-B14F-4D97-AF65-F5344CB8AC3E}">
        <p14:creationId xmlns:p14="http://schemas.microsoft.com/office/powerpoint/2010/main" val="3318689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EA29A727-5B0F-406F-A76C-7B93759A547D}" type="slidenum">
              <a:rPr lang="fr-CH" smtClean="0"/>
              <a:t>4</a:t>
            </a:fld>
            <a:endParaRPr lang="fr-CH"/>
          </a:p>
        </p:txBody>
      </p:sp>
      <p:sp>
        <p:nvSpPr>
          <p:cNvPr id="4" name="ZoneTexte 3"/>
          <p:cNvSpPr txBox="1"/>
          <p:nvPr/>
        </p:nvSpPr>
        <p:spPr>
          <a:xfrm flipH="1">
            <a:off x="585541" y="1201287"/>
            <a:ext cx="3598049" cy="553998"/>
          </a:xfrm>
          <a:prstGeom prst="rect">
            <a:avLst/>
          </a:prstGeom>
          <a:noFill/>
        </p:spPr>
        <p:txBody>
          <a:bodyPr wrap="square" rtlCol="0">
            <a:spAutoFit/>
          </a:bodyPr>
          <a:lstStyle/>
          <a:p>
            <a:r>
              <a:rPr lang="fr-FR" sz="3000" dirty="0" err="1">
                <a:solidFill>
                  <a:schemeClr val="bg1"/>
                </a:solidFill>
                <a:latin typeface="Arial" panose="020B0604020202020204" pitchFamily="34" charset="0"/>
                <a:cs typeface="Arial" panose="020B0604020202020204" pitchFamily="34" charset="0"/>
              </a:rPr>
              <a:t>Energy efficiency</a:t>
            </a:r>
            <a:endParaRPr lang="fr-FR" sz="3000" dirty="0">
              <a:solidFill>
                <a:schemeClr val="bg1"/>
              </a:solidFill>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2"/>
          <a:stretch>
            <a:fillRect/>
          </a:stretch>
        </p:blipFill>
        <p:spPr>
          <a:xfrm>
            <a:off x="8557691" y="1884777"/>
            <a:ext cx="2427203" cy="1964358"/>
          </a:xfrm>
          <a:prstGeom prst="rect">
            <a:avLst/>
          </a:prstGeom>
        </p:spPr>
      </p:pic>
      <p:pic>
        <p:nvPicPr>
          <p:cNvPr id="41" name="Image 40"/>
          <p:cNvPicPr/>
          <p:nvPr/>
        </p:nvPicPr>
        <p:blipFill>
          <a:blip r:embed="rId3">
            <a:extLst>
              <a:ext uri="{28A0092B-C50C-407E-A947-70E740481C1C}">
                <a14:useLocalDpi xmlns:a14="http://schemas.microsoft.com/office/drawing/2010/main" val="0"/>
              </a:ext>
            </a:extLst>
          </a:blip>
          <a:stretch>
            <a:fillRect/>
          </a:stretch>
        </p:blipFill>
        <p:spPr>
          <a:xfrm>
            <a:off x="5112844" y="2010477"/>
            <a:ext cx="1435918" cy="1435918"/>
          </a:xfrm>
          <a:prstGeom prst="rect">
            <a:avLst/>
          </a:prstGeom>
        </p:spPr>
      </p:pic>
      <p:grpSp>
        <p:nvGrpSpPr>
          <p:cNvPr id="8" name="Gruppieren 7">
            <a:extLst>
              <a:ext uri="{FF2B5EF4-FFF2-40B4-BE49-F238E27FC236}">
                <a16:creationId xmlns:a16="http://schemas.microsoft.com/office/drawing/2014/main" id="{3592EA63-34A8-4F4A-825F-D51A5865C448}"/>
              </a:ext>
            </a:extLst>
          </p:cNvPr>
          <p:cNvGrpSpPr/>
          <p:nvPr/>
        </p:nvGrpSpPr>
        <p:grpSpPr>
          <a:xfrm>
            <a:off x="331380" y="5808338"/>
            <a:ext cx="4367649" cy="571500"/>
            <a:chOff x="132041" y="5523892"/>
            <a:chExt cx="4367649" cy="571500"/>
          </a:xfrm>
        </p:grpSpPr>
        <p:pic>
          <p:nvPicPr>
            <p:cNvPr id="40" name="Image 39"/>
            <p:cNvPicPr/>
            <p:nvPr/>
          </p:nvPicPr>
          <p:blipFill>
            <a:blip r:embed="rId4" cstate="print">
              <a:extLst>
                <a:ext uri="{28A0092B-C50C-407E-A947-70E740481C1C}">
                  <a14:useLocalDpi xmlns:a14="http://schemas.microsoft.com/office/drawing/2010/main" val="0"/>
                </a:ext>
              </a:extLst>
            </a:blip>
            <a:stretch>
              <a:fillRect/>
            </a:stretch>
          </p:blipFill>
          <p:spPr>
            <a:xfrm>
              <a:off x="132041" y="5564160"/>
              <a:ext cx="506730" cy="506730"/>
            </a:xfrm>
            <a:prstGeom prst="rect">
              <a:avLst/>
            </a:prstGeom>
          </p:spPr>
        </p:pic>
        <p:pic>
          <p:nvPicPr>
            <p:cNvPr id="42" name="Image 41"/>
            <p:cNvPicPr/>
            <p:nvPr/>
          </p:nvPicPr>
          <p:blipFill>
            <a:blip r:embed="rId5">
              <a:extLst>
                <a:ext uri="{28A0092B-C50C-407E-A947-70E740481C1C}">
                  <a14:useLocalDpi xmlns:a14="http://schemas.microsoft.com/office/drawing/2010/main" val="0"/>
                </a:ext>
              </a:extLst>
            </a:blip>
            <a:stretch>
              <a:fillRect/>
            </a:stretch>
          </p:blipFill>
          <p:spPr>
            <a:xfrm>
              <a:off x="1567171" y="5549292"/>
              <a:ext cx="522933" cy="522933"/>
            </a:xfrm>
            <a:prstGeom prst="rect">
              <a:avLst/>
            </a:prstGeom>
          </p:spPr>
        </p:pic>
        <p:pic>
          <p:nvPicPr>
            <p:cNvPr id="43" name="Image 42"/>
            <p:cNvPicPr/>
            <p:nvPr/>
          </p:nvPicPr>
          <p:blipFill>
            <a:blip r:embed="rId6" cstate="print">
              <a:extLst>
                <a:ext uri="{28A0092B-C50C-407E-A947-70E740481C1C}">
                  <a14:useLocalDpi xmlns:a14="http://schemas.microsoft.com/office/drawing/2010/main" val="0"/>
                </a:ext>
              </a:extLst>
            </a:blip>
            <a:stretch>
              <a:fillRect/>
            </a:stretch>
          </p:blipFill>
          <p:spPr>
            <a:xfrm>
              <a:off x="2327184" y="5559944"/>
              <a:ext cx="510048" cy="510048"/>
            </a:xfrm>
            <a:prstGeom prst="rect">
              <a:avLst/>
            </a:prstGeom>
          </p:spPr>
        </p:pic>
        <p:pic>
          <p:nvPicPr>
            <p:cNvPr id="44" name="Image 43"/>
            <p:cNvPicPr/>
            <p:nvPr/>
          </p:nvPicPr>
          <p:blipFill>
            <a:blip r:embed="rId7" cstate="print">
              <a:extLst>
                <a:ext uri="{28A0092B-C50C-407E-A947-70E740481C1C}">
                  <a14:useLocalDpi xmlns:a14="http://schemas.microsoft.com/office/drawing/2010/main" val="0"/>
                </a:ext>
              </a:extLst>
            </a:blip>
            <a:stretch>
              <a:fillRect/>
            </a:stretch>
          </p:blipFill>
          <p:spPr>
            <a:xfrm>
              <a:off x="823487" y="5564160"/>
              <a:ext cx="506730" cy="506730"/>
            </a:xfrm>
            <a:prstGeom prst="rect">
              <a:avLst/>
            </a:prstGeom>
          </p:spPr>
        </p:pic>
        <p:pic>
          <p:nvPicPr>
            <p:cNvPr id="45" name="Image 44"/>
            <p:cNvPicPr/>
            <p:nvPr/>
          </p:nvPicPr>
          <p:blipFill>
            <a:blip r:embed="rId8">
              <a:extLst>
                <a:ext uri="{28A0092B-C50C-407E-A947-70E740481C1C}">
                  <a14:useLocalDpi xmlns:a14="http://schemas.microsoft.com/office/drawing/2010/main" val="0"/>
                </a:ext>
              </a:extLst>
            </a:blip>
            <a:stretch>
              <a:fillRect/>
            </a:stretch>
          </p:blipFill>
          <p:spPr>
            <a:xfrm>
              <a:off x="3122361" y="5523892"/>
              <a:ext cx="571500" cy="571500"/>
            </a:xfrm>
            <a:prstGeom prst="rect">
              <a:avLst/>
            </a:prstGeom>
          </p:spPr>
        </p:pic>
        <p:pic>
          <p:nvPicPr>
            <p:cNvPr id="46" name="Image 45"/>
            <p:cNvPicPr/>
            <p:nvPr/>
          </p:nvPicPr>
          <p:blipFill>
            <a:blip r:embed="rId9">
              <a:extLst>
                <a:ext uri="{28A0092B-C50C-407E-A947-70E740481C1C}">
                  <a14:useLocalDpi xmlns:a14="http://schemas.microsoft.com/office/drawing/2010/main" val="0"/>
                </a:ext>
              </a:extLst>
            </a:blip>
            <a:stretch>
              <a:fillRect/>
            </a:stretch>
          </p:blipFill>
          <p:spPr>
            <a:xfrm>
              <a:off x="3978990" y="5549292"/>
              <a:ext cx="520700" cy="520700"/>
            </a:xfrm>
            <a:prstGeom prst="rect">
              <a:avLst/>
            </a:prstGeom>
          </p:spPr>
        </p:pic>
      </p:grpSp>
      <p:sp>
        <p:nvSpPr>
          <p:cNvPr id="13" name="Espace réservé du contenu 2"/>
          <p:cNvSpPr txBox="1">
            <a:spLocks/>
          </p:cNvSpPr>
          <p:nvPr/>
        </p:nvSpPr>
        <p:spPr>
          <a:xfrm>
            <a:off x="751811" y="1897592"/>
            <a:ext cx="3947218" cy="3336621"/>
          </a:xfrm>
          <a:prstGeom prst="rect">
            <a:avLst/>
          </a:prstGeom>
        </p:spPr>
        <p:txBody>
          <a:bodyPr vert="horz" lIns="91440" tIns="45720" rIns="91440" bIns="45720" rtlCol="0">
            <a:noAutofit/>
          </a:bodyPr>
          <a:lstStyle>
            <a:lvl1pPr marL="0" indent="0" algn="l" defTabSz="457200" rtl="0" eaLnBrk="1" latinLnBrk="0" hangingPunct="1">
              <a:lnSpc>
                <a:spcPct val="90000"/>
              </a:lnSpc>
              <a:spcBef>
                <a:spcPts val="600"/>
              </a:spcBef>
              <a:buFont typeface="Arial" panose="020B0604020202020204" pitchFamily="34" charset="0"/>
              <a:buNone/>
              <a:defRPr lang="en-GB" sz="2400" kern="1200" dirty="0">
                <a:solidFill>
                  <a:schemeClr val="tx1">
                    <a:lumMod val="65000"/>
                    <a:lumOff val="35000"/>
                  </a:schemeClr>
                </a:solidFill>
                <a:latin typeface="Arial Unicode MS"/>
                <a:ea typeface="+mn-ea"/>
                <a:cs typeface="Arial Unicode MS"/>
              </a:defRPr>
            </a:lvl1pPr>
            <a:lvl2pPr marL="742950" indent="-285750" algn="l" defTabSz="457200" rtl="0" eaLnBrk="1" latinLnBrk="0" hangingPunct="1">
              <a:lnSpc>
                <a:spcPct val="90000"/>
              </a:lnSpc>
              <a:spcBef>
                <a:spcPct val="20000"/>
              </a:spcBef>
              <a:buFont typeface="Arial"/>
              <a:buChar char="–"/>
              <a:defRPr lang="en-GB" sz="2000" kern="1200" dirty="0">
                <a:solidFill>
                  <a:schemeClr val="tx1">
                    <a:lumMod val="65000"/>
                    <a:lumOff val="35000"/>
                  </a:schemeClr>
                </a:solidFill>
                <a:latin typeface="Arial Unicode MS"/>
                <a:ea typeface="+mn-ea"/>
                <a:cs typeface="Arial Unicode MS"/>
              </a:defRPr>
            </a:lvl2pPr>
            <a:lvl3pPr marL="1143000" indent="-228600" algn="l" defTabSz="457200" rtl="0" eaLnBrk="1" latinLnBrk="0" hangingPunct="1">
              <a:lnSpc>
                <a:spcPct val="90000"/>
              </a:lnSpc>
              <a:spcBef>
                <a:spcPct val="20000"/>
              </a:spcBef>
              <a:buFont typeface="Arial"/>
              <a:buChar char="•"/>
              <a:defRPr lang="en-GB" sz="2000" kern="1200" dirty="0">
                <a:solidFill>
                  <a:schemeClr val="tx1">
                    <a:lumMod val="65000"/>
                    <a:lumOff val="35000"/>
                  </a:schemeClr>
                </a:solidFill>
                <a:latin typeface="Arial Unicode MS"/>
                <a:ea typeface="+mn-ea"/>
                <a:cs typeface="Arial Unicode MS"/>
              </a:defRPr>
            </a:lvl3pPr>
            <a:lvl4pPr marL="1600200" indent="-228600" algn="l" defTabSz="457200" rtl="0" eaLnBrk="1" latinLnBrk="0" hangingPunct="1">
              <a:lnSpc>
                <a:spcPct val="90000"/>
              </a:lnSpc>
              <a:spcBef>
                <a:spcPct val="20000"/>
              </a:spcBef>
              <a:buFont typeface="Arial"/>
              <a:buChar char="–"/>
              <a:defRPr lang="en-GB" sz="2000" kern="1200" dirty="0">
                <a:solidFill>
                  <a:schemeClr val="tx1">
                    <a:lumMod val="65000"/>
                    <a:lumOff val="35000"/>
                  </a:schemeClr>
                </a:solidFill>
                <a:latin typeface="Arial Unicode MS"/>
                <a:ea typeface="+mn-ea"/>
                <a:cs typeface="Arial Unicode MS"/>
              </a:defRPr>
            </a:lvl4pPr>
            <a:lvl5pPr marL="2057400" indent="-228600" algn="l" defTabSz="457200" rtl="0" eaLnBrk="1" latinLnBrk="0" hangingPunct="1">
              <a:lnSpc>
                <a:spcPct val="90000"/>
              </a:lnSpc>
              <a:spcBef>
                <a:spcPct val="20000"/>
              </a:spcBef>
              <a:buFont typeface="Arial"/>
              <a:buChar char="»"/>
              <a:defRPr lang="en-US" sz="2000" kern="1200" dirty="0">
                <a:solidFill>
                  <a:schemeClr val="tx1">
                    <a:lumMod val="65000"/>
                    <a:lumOff val="35000"/>
                  </a:schemeClr>
                </a:solidFill>
                <a:latin typeface="Arial Unicode MS"/>
                <a:ea typeface="+mn-ea"/>
                <a:cs typeface="Arial Unicode MS"/>
              </a:defRPr>
            </a:lvl5pPr>
            <a:lvl6pPr marL="2514600" indent="-228600" algn="l" defTabSz="457200" rtl="0" eaLnBrk="1" latinLnBrk="0" hangingPunct="1">
              <a:lnSpc>
                <a:spcPct val="90000"/>
              </a:lnSpc>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lnSpc>
                <a:spcPct val="90000"/>
              </a:lnSpc>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lnSpc>
                <a:spcPct val="90000"/>
              </a:lnSpc>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lnSpc>
                <a:spcPct val="90000"/>
              </a:lnSpc>
              <a:spcBef>
                <a:spcPct val="20000"/>
              </a:spcBef>
              <a:buFont typeface="Arial"/>
              <a:buChar char="•"/>
              <a:defRPr sz="2000" kern="1200">
                <a:solidFill>
                  <a:schemeClr val="tx1"/>
                </a:solidFill>
                <a:latin typeface="+mn-lt"/>
                <a:ea typeface="+mn-ea"/>
                <a:cs typeface="+mn-cs"/>
              </a:defRPr>
            </a:lvl9pPr>
          </a:lstStyle>
          <a:p>
            <a:pPr marL="342900" indent="-342900">
              <a:spcAft>
                <a:spcPts val="600"/>
              </a:spcAft>
              <a:buFont typeface="Arial" panose="020B0604020202020204" pitchFamily="34" charset="0"/>
              <a:buChar char="•"/>
            </a:pPr>
            <a:r>
              <a:rPr lang="fr-FR" sz="2000" dirty="0" err="1">
                <a:solidFill>
                  <a:schemeClr val="bg1"/>
                </a:solidFill>
              </a:rPr>
              <a:t>Energy management </a:t>
            </a:r>
            <a:endParaRPr lang="en-CA" sz="2000" dirty="0">
              <a:solidFill>
                <a:schemeClr val="bg1"/>
              </a:solidFill>
            </a:endParaRPr>
          </a:p>
          <a:p>
            <a:pPr marL="342900" indent="-342900">
              <a:spcAft>
                <a:spcPts val="600"/>
              </a:spcAft>
              <a:buFont typeface="Arial" panose="020B0604020202020204" pitchFamily="34" charset="0"/>
              <a:buChar char="•"/>
            </a:pPr>
            <a:r>
              <a:rPr lang="en-CA" sz="2000" dirty="0">
                <a:solidFill>
                  <a:schemeClr val="bg1"/>
                </a:solidFill>
              </a:rPr>
              <a:t>Plants (pumps, motors, fans, compressed air, process heat) </a:t>
            </a:r>
          </a:p>
          <a:p>
            <a:pPr marL="342900" indent="-342900">
              <a:spcAft>
                <a:spcPts val="600"/>
              </a:spcAft>
              <a:buFont typeface="Arial" panose="020B0604020202020204" pitchFamily="34" charset="0"/>
              <a:buChar char="•"/>
            </a:pPr>
            <a:r>
              <a:rPr lang="en-CA" sz="2000" dirty="0">
                <a:solidFill>
                  <a:schemeClr val="bg1"/>
                </a:solidFill>
              </a:rPr>
              <a:t>Building (heating and cooling, envelope, ventilation, BMS)</a:t>
            </a:r>
          </a:p>
          <a:p>
            <a:pPr marL="342900" indent="-342900">
              <a:spcAft>
                <a:spcPts val="600"/>
              </a:spcAft>
              <a:buFont typeface="Arial" panose="020B0604020202020204" pitchFamily="34" charset="0"/>
              <a:buChar char="•"/>
            </a:pPr>
            <a:r>
              <a:rPr lang="en-CA" sz="2000" dirty="0">
                <a:solidFill>
                  <a:schemeClr val="bg1"/>
                </a:solidFill>
              </a:rPr>
              <a:t>Lighting systems</a:t>
            </a:r>
          </a:p>
          <a:p>
            <a:pPr marL="342900" indent="-342900">
              <a:spcAft>
                <a:spcPts val="600"/>
              </a:spcAft>
              <a:buFont typeface="Arial" panose="020B0604020202020204" pitchFamily="34" charset="0"/>
              <a:buChar char="•"/>
            </a:pPr>
            <a:r>
              <a:rPr lang="en-CA" sz="2000" dirty="0">
                <a:solidFill>
                  <a:schemeClr val="bg1"/>
                </a:solidFill>
              </a:rPr>
              <a:t>Mobility</a:t>
            </a:r>
          </a:p>
          <a:p>
            <a:pPr marL="342900" indent="-342900">
              <a:spcAft>
                <a:spcPts val="600"/>
              </a:spcAft>
              <a:buFont typeface="Arial" panose="020B0604020202020204" pitchFamily="34" charset="0"/>
              <a:buChar char="•"/>
            </a:pPr>
            <a:r>
              <a:rPr lang="en-CA" sz="2000" dirty="0" err="1">
                <a:solidFill>
                  <a:schemeClr val="bg1"/>
                </a:solidFill>
              </a:rPr>
              <a:t>Renewable energies </a:t>
            </a:r>
            <a:endParaRPr lang="en-CA" sz="2000" dirty="0">
              <a:solidFill>
                <a:schemeClr val="bg1"/>
              </a:solidFill>
            </a:endParaRPr>
          </a:p>
        </p:txBody>
      </p:sp>
      <p:sp>
        <p:nvSpPr>
          <p:cNvPr id="14" name="ZoneTexte 13"/>
          <p:cNvSpPr txBox="1"/>
          <p:nvPr/>
        </p:nvSpPr>
        <p:spPr>
          <a:xfrm flipH="1">
            <a:off x="4556020" y="1201287"/>
            <a:ext cx="2860111" cy="553998"/>
          </a:xfrm>
          <a:prstGeom prst="rect">
            <a:avLst/>
          </a:prstGeom>
          <a:noFill/>
        </p:spPr>
        <p:txBody>
          <a:bodyPr wrap="square" rtlCol="0">
            <a:spAutoFit/>
          </a:bodyPr>
          <a:lstStyle>
            <a:defPPr>
              <a:defRPr lang="de-DE"/>
            </a:defPPr>
            <a:lvl1pPr>
              <a:defRPr sz="3200">
                <a:solidFill>
                  <a:schemeClr val="bg1"/>
                </a:solidFill>
                <a:latin typeface="Arial" panose="020B0604020202020204" pitchFamily="34" charset="0"/>
                <a:cs typeface="Arial" panose="020B0604020202020204" pitchFamily="34" charset="0"/>
              </a:defRPr>
            </a:lvl1pPr>
          </a:lstStyle>
          <a:p>
            <a:r>
              <a:rPr lang="fr-FR" sz="3000" dirty="0"/>
              <a:t>Energy culture</a:t>
            </a:r>
          </a:p>
        </p:txBody>
      </p:sp>
      <p:sp>
        <p:nvSpPr>
          <p:cNvPr id="15" name="ZoneTexte 14"/>
          <p:cNvSpPr txBox="1"/>
          <p:nvPr/>
        </p:nvSpPr>
        <p:spPr>
          <a:xfrm flipH="1">
            <a:off x="7791253" y="1217755"/>
            <a:ext cx="4761644" cy="553998"/>
          </a:xfrm>
          <a:prstGeom prst="rect">
            <a:avLst/>
          </a:prstGeom>
          <a:noFill/>
        </p:spPr>
        <p:txBody>
          <a:bodyPr wrap="square" rtlCol="0">
            <a:spAutoFit/>
          </a:bodyPr>
          <a:lstStyle/>
          <a:p>
            <a:r>
              <a:rPr lang="fr-FR" sz="3000" dirty="0" err="1">
                <a:solidFill>
                  <a:schemeClr val="bg1"/>
                </a:solidFill>
                <a:latin typeface="Arial" panose="020B0604020202020204" pitchFamily="34" charset="0"/>
                <a:cs typeface="Arial" panose="020B0604020202020204" pitchFamily="34" charset="0"/>
              </a:rPr>
              <a:t>Sustainable</a:t>
            </a:r>
            <a:r>
              <a:rPr lang="fr-FR" sz="3000" b="1" dirty="0">
                <a:solidFill>
                  <a:schemeClr val="bg1"/>
                </a:solidFill>
              </a:rPr>
              <a:t> </a:t>
            </a:r>
            <a:r>
              <a:rPr lang="fr-FR" sz="3000" dirty="0" err="1">
                <a:solidFill>
                  <a:schemeClr val="bg1"/>
                </a:solidFill>
                <a:latin typeface="Arial" panose="020B0604020202020204" pitchFamily="34" charset="0"/>
                <a:cs typeface="Arial" panose="020B0604020202020204" pitchFamily="34" charset="0"/>
              </a:rPr>
              <a:t>supply</a:t>
            </a:r>
            <a:r>
              <a:rPr lang="fr-FR" sz="3000" dirty="0">
                <a:solidFill>
                  <a:schemeClr val="bg1"/>
                </a:solidFill>
                <a:latin typeface="Arial" panose="020B0604020202020204" pitchFamily="34" charset="0"/>
                <a:cs typeface="Arial" panose="020B0604020202020204" pitchFamily="34" charset="0"/>
              </a:rPr>
              <a:t> </a:t>
            </a:r>
            <a:r>
              <a:rPr lang="fr-FR" sz="3000" dirty="0" err="1">
                <a:solidFill>
                  <a:schemeClr val="bg1"/>
                </a:solidFill>
                <a:latin typeface="Arial" panose="020B0604020202020204" pitchFamily="34" charset="0"/>
                <a:cs typeface="Arial" panose="020B0604020202020204" pitchFamily="34" charset="0"/>
              </a:rPr>
              <a:t>chain</a:t>
            </a:r>
            <a:r>
              <a:rPr lang="fr-FR" sz="3000" dirty="0">
                <a:solidFill>
                  <a:schemeClr val="bg1"/>
                </a:solidFill>
                <a:latin typeface="Arial" panose="020B0604020202020204" pitchFamily="34" charset="0"/>
                <a:cs typeface="Arial" panose="020B0604020202020204" pitchFamily="34" charset="0"/>
              </a:rPr>
              <a:t> </a:t>
            </a:r>
          </a:p>
        </p:txBody>
      </p:sp>
      <p:sp>
        <p:nvSpPr>
          <p:cNvPr id="6" name="Rectangle 5"/>
          <p:cNvSpPr/>
          <p:nvPr/>
        </p:nvSpPr>
        <p:spPr>
          <a:xfrm>
            <a:off x="4556020" y="3734139"/>
            <a:ext cx="3448432" cy="2074199"/>
          </a:xfrm>
          <a:prstGeom prst="rect">
            <a:avLst/>
          </a:prstGeom>
        </p:spPr>
        <p:txBody>
          <a:bodyPr vert="horz" lIns="91440" tIns="45720" rIns="91440" bIns="45720" rtlCol="0">
            <a:noAutofit/>
          </a:bodyPr>
          <a:lstStyle/>
          <a:p>
            <a:pPr defTabSz="457200">
              <a:lnSpc>
                <a:spcPct val="120000"/>
              </a:lnSpc>
              <a:spcBef>
                <a:spcPts val="600"/>
              </a:spcBef>
              <a:spcAft>
                <a:spcPts val="600"/>
              </a:spcAft>
            </a:pPr>
            <a:r>
              <a:rPr lang="fr-FR" sz="2000" dirty="0">
                <a:solidFill>
                  <a:schemeClr val="bg1"/>
                </a:solidFill>
                <a:latin typeface="Arial Unicode MS"/>
                <a:cs typeface="Arial Unicode MS"/>
              </a:rPr>
              <a:t>Enable </a:t>
            </a:r>
            <a:r>
              <a:rPr lang="fr-FR" sz="2000" dirty="0" err="1">
                <a:solidFill>
                  <a:schemeClr val="bg1"/>
                </a:solidFill>
                <a:latin typeface="Arial Unicode MS"/>
                <a:cs typeface="Arial Unicode MS"/>
              </a:rPr>
              <a:t>companies</a:t>
            </a:r>
            <a:r>
              <a:rPr lang="fr-FR" sz="2000" dirty="0">
                <a:solidFill>
                  <a:schemeClr val="bg1"/>
                </a:solidFill>
                <a:latin typeface="Arial Unicode MS"/>
                <a:cs typeface="Arial Unicode MS"/>
              </a:rPr>
              <a:t> to </a:t>
            </a:r>
            <a:r>
              <a:rPr lang="fr-FR" sz="2000" dirty="0" err="1">
                <a:solidFill>
                  <a:schemeClr val="bg1"/>
                </a:solidFill>
                <a:latin typeface="Arial Unicode MS"/>
                <a:cs typeface="Arial Unicode MS"/>
              </a:rPr>
              <a:t>motivate</a:t>
            </a:r>
            <a:r>
              <a:rPr lang="fr-FR" sz="2000" dirty="0">
                <a:solidFill>
                  <a:schemeClr val="bg1"/>
                </a:solidFill>
                <a:latin typeface="Arial Unicode MS"/>
                <a:cs typeface="Arial Unicode MS"/>
              </a:rPr>
              <a:t> </a:t>
            </a:r>
            <a:r>
              <a:rPr lang="fr-FR" sz="2000" dirty="0" err="1">
                <a:solidFill>
                  <a:schemeClr val="bg1"/>
                </a:solidFill>
                <a:latin typeface="Arial Unicode MS"/>
                <a:cs typeface="Arial Unicode MS"/>
              </a:rPr>
              <a:t>their</a:t>
            </a:r>
            <a:r>
              <a:rPr lang="fr-FR" sz="2000" dirty="0">
                <a:solidFill>
                  <a:schemeClr val="bg1"/>
                </a:solidFill>
                <a:latin typeface="Arial Unicode MS"/>
                <a:cs typeface="Arial Unicode MS"/>
              </a:rPr>
              <a:t> </a:t>
            </a:r>
            <a:r>
              <a:rPr lang="fr-FR" sz="2000" dirty="0" err="1">
                <a:solidFill>
                  <a:schemeClr val="bg1"/>
                </a:solidFill>
                <a:latin typeface="Arial Unicode MS"/>
                <a:cs typeface="Arial Unicode MS"/>
              </a:rPr>
              <a:t>employees</a:t>
            </a:r>
            <a:r>
              <a:rPr lang="fr-FR" sz="2000" dirty="0">
                <a:solidFill>
                  <a:schemeClr val="bg1"/>
                </a:solidFill>
                <a:latin typeface="Arial Unicode MS"/>
                <a:cs typeface="Arial Unicode MS"/>
              </a:rPr>
              <a:t> for </a:t>
            </a:r>
            <a:r>
              <a:rPr lang="fr-FR" sz="2000" dirty="0" err="1">
                <a:solidFill>
                  <a:schemeClr val="bg1"/>
                </a:solidFill>
                <a:latin typeface="Arial Unicode MS"/>
                <a:cs typeface="Arial Unicode MS"/>
              </a:rPr>
              <a:t>behavioural</a:t>
            </a:r>
            <a:r>
              <a:rPr lang="fr-FR" sz="2000" dirty="0">
                <a:solidFill>
                  <a:schemeClr val="bg1"/>
                </a:solidFill>
                <a:latin typeface="Arial Unicode MS"/>
                <a:cs typeface="Arial Unicode MS"/>
              </a:rPr>
              <a:t> changes </a:t>
            </a:r>
            <a:r>
              <a:rPr lang="fr-FR" sz="2000" dirty="0" err="1">
                <a:solidFill>
                  <a:schemeClr val="bg1"/>
                </a:solidFill>
                <a:latin typeface="Arial Unicode MS"/>
                <a:cs typeface="Arial Unicode MS"/>
              </a:rPr>
              <a:t>towards</a:t>
            </a:r>
            <a:r>
              <a:rPr lang="fr-FR" sz="2000" dirty="0">
                <a:solidFill>
                  <a:schemeClr val="bg1"/>
                </a:solidFill>
                <a:latin typeface="Arial Unicode MS"/>
                <a:cs typeface="Arial Unicode MS"/>
              </a:rPr>
              <a:t> </a:t>
            </a:r>
            <a:r>
              <a:rPr lang="fr-FR" sz="2000" dirty="0" err="1">
                <a:solidFill>
                  <a:schemeClr val="bg1"/>
                </a:solidFill>
                <a:latin typeface="Arial Unicode MS"/>
                <a:cs typeface="Arial Unicode MS"/>
              </a:rPr>
              <a:t>increases</a:t>
            </a:r>
            <a:r>
              <a:rPr lang="fr-FR" sz="2000" dirty="0">
                <a:solidFill>
                  <a:schemeClr val="bg1"/>
                </a:solidFill>
                <a:latin typeface="Arial Unicode MS"/>
                <a:cs typeface="Arial Unicode MS"/>
              </a:rPr>
              <a:t> </a:t>
            </a:r>
            <a:r>
              <a:rPr lang="fr-FR" sz="2000" dirty="0" err="1">
                <a:solidFill>
                  <a:schemeClr val="bg1"/>
                </a:solidFill>
                <a:latin typeface="Arial Unicode MS"/>
                <a:cs typeface="Arial Unicode MS"/>
              </a:rPr>
              <a:t>energy</a:t>
            </a:r>
            <a:r>
              <a:rPr lang="fr-FR" sz="2000" dirty="0">
                <a:solidFill>
                  <a:schemeClr val="bg1"/>
                </a:solidFill>
                <a:latin typeface="Arial Unicode MS"/>
                <a:cs typeface="Arial Unicode MS"/>
              </a:rPr>
              <a:t> </a:t>
            </a:r>
            <a:r>
              <a:rPr lang="fr-FR" sz="2000" dirty="0" err="1">
                <a:solidFill>
                  <a:schemeClr val="bg1"/>
                </a:solidFill>
                <a:latin typeface="Arial Unicode MS"/>
                <a:cs typeface="Arial Unicode MS"/>
              </a:rPr>
              <a:t>efficiency</a:t>
            </a:r>
            <a:r>
              <a:rPr lang="fr-FR" sz="2000" dirty="0">
                <a:solidFill>
                  <a:schemeClr val="bg1"/>
                </a:solidFill>
                <a:latin typeface="Arial Unicode MS"/>
                <a:cs typeface="Arial Unicode MS"/>
              </a:rPr>
              <a:t> </a:t>
            </a:r>
          </a:p>
        </p:txBody>
      </p:sp>
      <p:sp>
        <p:nvSpPr>
          <p:cNvPr id="7" name="ZoneTexte 6"/>
          <p:cNvSpPr txBox="1"/>
          <p:nvPr/>
        </p:nvSpPr>
        <p:spPr>
          <a:xfrm>
            <a:off x="8462567" y="4246211"/>
            <a:ext cx="3735600" cy="1938992"/>
          </a:xfrm>
          <a:prstGeom prst="rect">
            <a:avLst/>
          </a:prstGeom>
          <a:noFill/>
        </p:spPr>
        <p:txBody>
          <a:bodyPr wrap="square" rtlCol="0">
            <a:spAutoFit/>
          </a:bodyPr>
          <a:lstStyle/>
          <a:p>
            <a:pPr marL="342900" indent="-342900">
              <a:buFont typeface="Arial" panose="020B0604020202020204" pitchFamily="34" charset="0"/>
              <a:buChar char="•"/>
            </a:pPr>
            <a:r>
              <a:rPr lang="fr-FR" sz="2000" dirty="0" err="1">
                <a:solidFill>
                  <a:schemeClr val="bg1"/>
                </a:solidFill>
                <a:latin typeface="Arial" panose="020B0604020202020204" pitchFamily="34" charset="0"/>
                <a:cs typeface="Arial" panose="020B0604020202020204" pitchFamily="34" charset="0"/>
              </a:rPr>
              <a:t>Life cycle analysis</a:t>
            </a:r>
            <a:endParaRPr lang="fr-FR" sz="2000" dirty="0">
              <a:solidFill>
                <a:schemeClr val="bg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solidFill>
                  <a:schemeClr val="bg1"/>
                </a:solidFill>
                <a:latin typeface="Arial" panose="020B0604020202020204" pitchFamily="34" charset="0"/>
                <a:cs typeface="Arial" panose="020B0604020202020204" pitchFamily="34" charset="0"/>
              </a:rPr>
              <a:t>Guidelines for life cycle costs</a:t>
            </a:r>
          </a:p>
          <a:p>
            <a:pPr marL="342900" indent="-342900">
              <a:buFont typeface="Arial" panose="020B0604020202020204" pitchFamily="34" charset="0"/>
              <a:buChar char="•"/>
            </a:pPr>
            <a:r>
              <a:rPr lang="fr-FR" sz="2000" dirty="0">
                <a:solidFill>
                  <a:schemeClr val="bg1"/>
                </a:solidFill>
                <a:latin typeface="Arial" panose="020B0604020202020204" pitchFamily="34" charset="0"/>
                <a:cs typeface="Arial" panose="020B0604020202020204" pitchFamily="34" charset="0"/>
              </a:rPr>
              <a:t>Use of </a:t>
            </a:r>
            <a:r>
              <a:rPr lang="fr-FR" sz="2000" dirty="0" err="1">
                <a:solidFill>
                  <a:schemeClr val="bg1"/>
                </a:solidFill>
                <a:latin typeface="Arial" panose="020B0604020202020204" pitchFamily="34" charset="0"/>
                <a:cs typeface="Arial" panose="020B0604020202020204" pitchFamily="34" charset="0"/>
              </a:rPr>
              <a:t>sustainability indicators</a:t>
            </a:r>
            <a:endParaRPr lang="fr-FR" sz="2000" dirty="0">
              <a:solidFill>
                <a:schemeClr val="bg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fr-FR" sz="2000" dirty="0">
                <a:solidFill>
                  <a:schemeClr val="bg1"/>
                </a:solidFill>
                <a:latin typeface="Arial" panose="020B0604020202020204" pitchFamily="34" charset="0"/>
                <a:cs typeface="Arial" panose="020B0604020202020204" pitchFamily="34" charset="0"/>
              </a:rPr>
              <a:t>Environmental labelling</a:t>
            </a:r>
          </a:p>
        </p:txBody>
      </p:sp>
      <p:sp>
        <p:nvSpPr>
          <p:cNvPr id="11" name="Titel 1">
            <a:extLst>
              <a:ext uri="{FF2B5EF4-FFF2-40B4-BE49-F238E27FC236}">
                <a16:creationId xmlns:a16="http://schemas.microsoft.com/office/drawing/2014/main" id="{FA3F1DCC-4DA8-E00B-A2BA-ECEC68AF32B5}"/>
              </a:ext>
            </a:extLst>
          </p:cNvPr>
          <p:cNvSpPr txBox="1">
            <a:spLocks/>
          </p:cNvSpPr>
          <p:nvPr/>
        </p:nvSpPr>
        <p:spPr>
          <a:xfrm>
            <a:off x="605773" y="326605"/>
            <a:ext cx="11015391" cy="2387600"/>
          </a:xfrm>
          <a:prstGeom prst="rect">
            <a:avLst/>
          </a:prstGeom>
        </p:spPr>
        <p:txBody>
          <a:bodyPr anchor="t">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4000" dirty="0" err="1">
                <a:solidFill>
                  <a:schemeClr val="bg1"/>
                </a:solidFill>
                <a:latin typeface="Arial" panose="020B0604020202020204" pitchFamily="34" charset="0"/>
                <a:cs typeface="Arial" panose="020B0604020202020204" pitchFamily="34" charset="0"/>
              </a:rPr>
              <a:t>Impawatt</a:t>
            </a:r>
            <a:r>
              <a:rPr lang="de-DE" sz="4000" dirty="0">
                <a:solidFill>
                  <a:schemeClr val="bg1"/>
                </a:solidFill>
                <a:latin typeface="Arial" panose="020B0604020202020204" pitchFamily="34" charset="0"/>
                <a:cs typeface="Arial" panose="020B0604020202020204" pitchFamily="34" charset="0"/>
              </a:rPr>
              <a:t> </a:t>
            </a:r>
            <a:r>
              <a:rPr lang="de-DE" sz="4000" dirty="0" err="1">
                <a:solidFill>
                  <a:schemeClr val="bg1"/>
                </a:solidFill>
                <a:latin typeface="Arial" panose="020B0604020202020204" pitchFamily="34" charset="0"/>
                <a:cs typeface="Arial" panose="020B0604020202020204" pitchFamily="34" charset="0"/>
              </a:rPr>
              <a:t>themes</a:t>
            </a:r>
            <a:endParaRPr lang="de-DE" sz="4000" dirty="0">
              <a:solidFill>
                <a:schemeClr val="bg1"/>
              </a:solidFill>
              <a:latin typeface="Arial" panose="020B0604020202020204" pitchFamily="34" charset="0"/>
              <a:cs typeface="Arial" panose="020B0604020202020204" pitchFamily="34" charset="0"/>
            </a:endParaRPr>
          </a:p>
          <a:p>
            <a:endParaRPr lang="de-DE" sz="4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6021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0AC988-B265-C186-363A-12BD4119DDEF}"/>
              </a:ext>
            </a:extLst>
          </p:cNvPr>
          <p:cNvSpPr txBox="1">
            <a:spLocks/>
          </p:cNvSpPr>
          <p:nvPr/>
        </p:nvSpPr>
        <p:spPr>
          <a:xfrm>
            <a:off x="704384" y="623470"/>
            <a:ext cx="11015391" cy="2387600"/>
          </a:xfrm>
          <a:prstGeom prst="rect">
            <a:avLst/>
          </a:prstGeom>
        </p:spPr>
        <p:txBody>
          <a:bodyPr anchor="t">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4000" dirty="0" err="1">
                <a:solidFill>
                  <a:schemeClr val="bg1"/>
                </a:solidFill>
                <a:latin typeface="Arial" panose="020B0604020202020204" pitchFamily="34" charset="0"/>
                <a:cs typeface="Arial" panose="020B0604020202020204" pitchFamily="34" charset="0"/>
              </a:rPr>
              <a:t>Impawatt</a:t>
            </a:r>
            <a:r>
              <a:rPr lang="de-DE" sz="4000" dirty="0">
                <a:solidFill>
                  <a:schemeClr val="bg1"/>
                </a:solidFill>
                <a:latin typeface="Arial" panose="020B0604020202020204" pitchFamily="34" charset="0"/>
                <a:cs typeface="Arial" panose="020B0604020202020204" pitchFamily="34" charset="0"/>
              </a:rPr>
              <a:t> </a:t>
            </a:r>
            <a:r>
              <a:rPr lang="de-DE" sz="4000" dirty="0" err="1">
                <a:solidFill>
                  <a:schemeClr val="bg1"/>
                </a:solidFill>
                <a:latin typeface="Arial" panose="020B0604020202020204" pitchFamily="34" charset="0"/>
                <a:cs typeface="Arial" panose="020B0604020202020204" pitchFamily="34" charset="0"/>
              </a:rPr>
              <a:t>content</a:t>
            </a:r>
            <a:endParaRPr lang="de-DE" sz="4000" dirty="0">
              <a:solidFill>
                <a:schemeClr val="bg1"/>
              </a:solidFill>
              <a:latin typeface="Arial" panose="020B0604020202020204" pitchFamily="34" charset="0"/>
              <a:cs typeface="Arial" panose="020B0604020202020204" pitchFamily="34" charset="0"/>
            </a:endParaRPr>
          </a:p>
          <a:p>
            <a:endParaRPr lang="de-DE" sz="4000" dirty="0">
              <a:solidFill>
                <a:schemeClr val="bg1"/>
              </a:solidFill>
              <a:latin typeface="Arial" panose="020B0604020202020204" pitchFamily="34" charset="0"/>
              <a:cs typeface="Arial" panose="020B0604020202020204" pitchFamily="34" charset="0"/>
            </a:endParaRPr>
          </a:p>
        </p:txBody>
      </p:sp>
      <p:sp>
        <p:nvSpPr>
          <p:cNvPr id="4" name="Textfeld 3">
            <a:extLst>
              <a:ext uri="{FF2B5EF4-FFF2-40B4-BE49-F238E27FC236}">
                <a16:creationId xmlns:a16="http://schemas.microsoft.com/office/drawing/2014/main" id="{E8A22F63-8DA2-3C3B-721F-23E8CA972420}"/>
              </a:ext>
            </a:extLst>
          </p:cNvPr>
          <p:cNvSpPr txBox="1"/>
          <p:nvPr/>
        </p:nvSpPr>
        <p:spPr>
          <a:xfrm>
            <a:off x="601565" y="1578553"/>
            <a:ext cx="10679805" cy="4536755"/>
          </a:xfrm>
          <a:prstGeom prst="rect">
            <a:avLst/>
          </a:prstGeom>
          <a:noFill/>
        </p:spPr>
        <p:txBody>
          <a:bodyPr wrap="square">
            <a:spAutoFit/>
          </a:bodyPr>
          <a:lstStyle/>
          <a:p>
            <a:pPr marL="342900" indent="-342900">
              <a:lnSpc>
                <a:spcPct val="150000"/>
              </a:lnSpc>
              <a:buFont typeface="Arial" panose="020B0604020202020204" pitchFamily="34" charset="0"/>
              <a:buChar char="•"/>
            </a:pPr>
            <a:r>
              <a:rPr lang="de-DE" sz="2800" dirty="0" err="1">
                <a:solidFill>
                  <a:schemeClr val="bg1"/>
                </a:solidFill>
                <a:latin typeface="Arial" panose="020B0604020202020204" pitchFamily="34" charset="0"/>
                <a:cs typeface="Arial" panose="020B0604020202020204" pitchFamily="34" charset="0"/>
              </a:rPr>
              <a:t>Tailored</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content</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for</a:t>
            </a:r>
            <a:r>
              <a:rPr lang="de-DE" sz="2800" dirty="0">
                <a:solidFill>
                  <a:schemeClr val="bg1"/>
                </a:solidFill>
                <a:latin typeface="Arial" panose="020B0604020202020204" pitchFamily="34" charset="0"/>
                <a:cs typeface="Arial" panose="020B0604020202020204" pitchFamily="34" charset="0"/>
              </a:rPr>
              <a:t> registered </a:t>
            </a:r>
            <a:r>
              <a:rPr lang="de-DE" sz="2800" dirty="0" err="1">
                <a:solidFill>
                  <a:schemeClr val="bg1"/>
                </a:solidFill>
                <a:latin typeface="Arial" panose="020B0604020202020204" pitchFamily="34" charset="0"/>
                <a:cs typeface="Arial" panose="020B0604020202020204" pitchFamily="34" charset="0"/>
              </a:rPr>
              <a:t>companies</a:t>
            </a:r>
            <a:r>
              <a:rPr lang="de-DE" sz="2800" dirty="0">
                <a:solidFill>
                  <a:schemeClr val="bg1"/>
                </a:solidFill>
                <a:latin typeface="Arial" panose="020B0604020202020204" pitchFamily="34" charset="0"/>
                <a:cs typeface="Arial" panose="020B0604020202020204" pitchFamily="34" charset="0"/>
              </a:rPr>
              <a:t> </a:t>
            </a:r>
          </a:p>
          <a:p>
            <a:pPr marL="342900" indent="-342900">
              <a:lnSpc>
                <a:spcPct val="150000"/>
              </a:lnSpc>
              <a:buFont typeface="Arial" panose="020B0604020202020204" pitchFamily="34" charset="0"/>
              <a:buChar char="•"/>
            </a:pPr>
            <a:r>
              <a:rPr lang="de-DE" sz="2800" dirty="0">
                <a:solidFill>
                  <a:schemeClr val="bg1"/>
                </a:solidFill>
                <a:latin typeface="Arial" panose="020B0604020202020204" pitchFamily="34" charset="0"/>
                <a:cs typeface="Arial" panose="020B0604020202020204" pitchFamily="34" charset="0"/>
              </a:rPr>
              <a:t>More </a:t>
            </a:r>
            <a:r>
              <a:rPr lang="de-DE" sz="2800" dirty="0" err="1">
                <a:solidFill>
                  <a:schemeClr val="bg1"/>
                </a:solidFill>
                <a:latin typeface="Arial" panose="020B0604020202020204" pitchFamily="34" charset="0"/>
                <a:cs typeface="Arial" panose="020B0604020202020204" pitchFamily="34" charset="0"/>
              </a:rPr>
              <a:t>than</a:t>
            </a:r>
            <a:r>
              <a:rPr lang="de-DE" sz="2800" dirty="0">
                <a:solidFill>
                  <a:schemeClr val="bg1"/>
                </a:solidFill>
                <a:latin typeface="Arial" panose="020B0604020202020204" pitchFamily="34" charset="0"/>
                <a:cs typeface="Arial" panose="020B0604020202020204" pitchFamily="34" charset="0"/>
              </a:rPr>
              <a:t> 200 </a:t>
            </a:r>
            <a:r>
              <a:rPr lang="de-DE" sz="2800" dirty="0" err="1">
                <a:solidFill>
                  <a:schemeClr val="bg1"/>
                </a:solidFill>
                <a:latin typeface="Arial" panose="020B0604020202020204" pitchFamily="34" charset="0"/>
                <a:cs typeface="Arial" panose="020B0604020202020204" pitchFamily="34" charset="0"/>
              </a:rPr>
              <a:t>content</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elements</a:t>
            </a:r>
            <a:endParaRPr lang="de-DE" sz="2800" dirty="0">
              <a:solidFill>
                <a:schemeClr val="bg1"/>
              </a:solidFill>
              <a:latin typeface="Arial" panose="020B0604020202020204" pitchFamily="34" charset="0"/>
              <a:cs typeface="Arial" panose="020B0604020202020204" pitchFamily="34" charset="0"/>
            </a:endParaRPr>
          </a:p>
          <a:p>
            <a:pPr marL="342900" indent="-342900">
              <a:lnSpc>
                <a:spcPct val="150000"/>
              </a:lnSpc>
              <a:buFont typeface="Arial" panose="020B0604020202020204" pitchFamily="34" charset="0"/>
              <a:buChar char="•"/>
            </a:pPr>
            <a:r>
              <a:rPr lang="de-DE" sz="2800" dirty="0" err="1">
                <a:solidFill>
                  <a:schemeClr val="bg1"/>
                </a:solidFill>
                <a:latin typeface="Arial" panose="020B0604020202020204" pitchFamily="34" charset="0"/>
                <a:cs typeface="Arial" panose="020B0604020202020204" pitchFamily="34" charset="0"/>
              </a:rPr>
              <a:t>Measure</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descriptions</a:t>
            </a:r>
            <a:endParaRPr lang="de-DE" sz="2800" dirty="0">
              <a:solidFill>
                <a:schemeClr val="bg1"/>
              </a:solidFill>
              <a:latin typeface="Arial" panose="020B0604020202020204" pitchFamily="34" charset="0"/>
              <a:cs typeface="Arial" panose="020B0604020202020204" pitchFamily="34" charset="0"/>
            </a:endParaRPr>
          </a:p>
          <a:p>
            <a:pPr marL="342900" indent="-342900">
              <a:lnSpc>
                <a:spcPct val="150000"/>
              </a:lnSpc>
              <a:buFont typeface="Arial" panose="020B0604020202020204" pitchFamily="34" charset="0"/>
              <a:buChar char="•"/>
            </a:pPr>
            <a:r>
              <a:rPr lang="de-DE" sz="2800" dirty="0">
                <a:solidFill>
                  <a:schemeClr val="bg1"/>
                </a:solidFill>
                <a:latin typeface="Arial" panose="020B0604020202020204" pitchFamily="34" charset="0"/>
                <a:cs typeface="Arial" panose="020B0604020202020204" pitchFamily="34" charset="0"/>
              </a:rPr>
              <a:t>PowerPoint </a:t>
            </a:r>
            <a:r>
              <a:rPr lang="de-DE" sz="2800" dirty="0" err="1">
                <a:solidFill>
                  <a:schemeClr val="bg1"/>
                </a:solidFill>
                <a:latin typeface="Arial" panose="020B0604020202020204" pitchFamily="34" charset="0"/>
                <a:cs typeface="Arial" panose="020B0604020202020204" pitchFamily="34" charset="0"/>
              </a:rPr>
              <a:t>presentations</a:t>
            </a:r>
            <a:endParaRPr lang="de-DE" sz="2800" dirty="0">
              <a:solidFill>
                <a:schemeClr val="bg1"/>
              </a:solidFill>
              <a:latin typeface="Arial" panose="020B0604020202020204" pitchFamily="34" charset="0"/>
              <a:cs typeface="Arial" panose="020B0604020202020204" pitchFamily="34" charset="0"/>
            </a:endParaRPr>
          </a:p>
          <a:p>
            <a:pPr marL="342900" indent="-342900">
              <a:lnSpc>
                <a:spcPct val="150000"/>
              </a:lnSpc>
              <a:buFont typeface="Arial" panose="020B0604020202020204" pitchFamily="34" charset="0"/>
              <a:buChar char="•"/>
            </a:pPr>
            <a:r>
              <a:rPr lang="de-DE" sz="2800" dirty="0">
                <a:solidFill>
                  <a:schemeClr val="bg1"/>
                </a:solidFill>
                <a:latin typeface="Arial" panose="020B0604020202020204" pitchFamily="34" charset="0"/>
                <a:cs typeface="Arial" panose="020B0604020202020204" pitchFamily="34" charset="0"/>
              </a:rPr>
              <a:t>Factsheets (</a:t>
            </a:r>
            <a:r>
              <a:rPr lang="de-DE" sz="2800" dirty="0" err="1">
                <a:solidFill>
                  <a:schemeClr val="bg1"/>
                </a:solidFill>
                <a:latin typeface="Arial" panose="020B0604020202020204" pitchFamily="34" charset="0"/>
                <a:cs typeface="Arial" panose="020B0604020202020204" pitchFamily="34" charset="0"/>
              </a:rPr>
              <a:t>best</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practices</a:t>
            </a:r>
            <a:r>
              <a:rPr lang="de-DE" sz="2800" dirty="0">
                <a:solidFill>
                  <a:schemeClr val="bg1"/>
                </a:solidFill>
                <a:latin typeface="Arial" panose="020B0604020202020204" pitchFamily="34" charset="0"/>
                <a:cs typeface="Arial" panose="020B0604020202020204" pitchFamily="34" charset="0"/>
              </a:rPr>
              <a:t>)</a:t>
            </a:r>
          </a:p>
          <a:p>
            <a:pPr marL="342900" indent="-342900">
              <a:lnSpc>
                <a:spcPct val="150000"/>
              </a:lnSpc>
              <a:buFont typeface="Arial" panose="020B0604020202020204" pitchFamily="34" charset="0"/>
              <a:buChar char="•"/>
            </a:pPr>
            <a:r>
              <a:rPr lang="de-DE" sz="2800" dirty="0">
                <a:solidFill>
                  <a:schemeClr val="bg1"/>
                </a:solidFill>
                <a:latin typeface="Arial" panose="020B0604020202020204" pitchFamily="34" charset="0"/>
                <a:cs typeface="Arial" panose="020B0604020202020204" pitchFamily="34" charset="0"/>
              </a:rPr>
              <a:t>Tools (</a:t>
            </a:r>
            <a:r>
              <a:rPr lang="de-DE" sz="2800" dirty="0" err="1">
                <a:solidFill>
                  <a:schemeClr val="bg1"/>
                </a:solidFill>
                <a:latin typeface="Arial" panose="020B0604020202020204" pitchFamily="34" charset="0"/>
                <a:cs typeface="Arial" panose="020B0604020202020204" pitchFamily="34" charset="0"/>
              </a:rPr>
              <a:t>self-assessment</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tool</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funding</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guidance</a:t>
            </a:r>
            <a:r>
              <a:rPr lang="de-DE" sz="2800" dirty="0">
                <a:solidFill>
                  <a:schemeClr val="bg1"/>
                </a:solidFill>
                <a:latin typeface="Arial" panose="020B0604020202020204" pitchFamily="34" charset="0"/>
                <a:cs typeface="Arial" panose="020B0604020202020204" pitchFamily="34" charset="0"/>
              </a:rPr>
              <a:t>, EE </a:t>
            </a:r>
            <a:r>
              <a:rPr lang="de-DE" sz="2800" dirty="0" err="1">
                <a:solidFill>
                  <a:schemeClr val="bg1"/>
                </a:solidFill>
                <a:latin typeface="Arial" panose="020B0604020202020204" pitchFamily="34" charset="0"/>
                <a:cs typeface="Arial" panose="020B0604020202020204" pitchFamily="34" charset="0"/>
              </a:rPr>
              <a:t>behavior</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survey</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checklists</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quiz</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data</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collection</a:t>
            </a:r>
            <a:r>
              <a:rPr lang="de-DE" sz="2800" dirty="0">
                <a:solidFill>
                  <a:schemeClr val="bg1"/>
                </a:solidFill>
                <a:latin typeface="Arial" panose="020B0604020202020204" pitchFamily="34" charset="0"/>
                <a:cs typeface="Arial" panose="020B0604020202020204" pitchFamily="34" charset="0"/>
              </a:rPr>
              <a:t> </a:t>
            </a:r>
            <a:r>
              <a:rPr lang="de-DE" sz="2800" dirty="0" err="1">
                <a:solidFill>
                  <a:schemeClr val="bg1"/>
                </a:solidFill>
                <a:latin typeface="Arial" panose="020B0604020202020204" pitchFamily="34" charset="0"/>
                <a:cs typeface="Arial" panose="020B0604020202020204" pitchFamily="34" charset="0"/>
              </a:rPr>
              <a:t>sheet</a:t>
            </a:r>
            <a:r>
              <a:rPr lang="de-DE" sz="2800" dirty="0">
                <a:solidFill>
                  <a:schemeClr val="bg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807683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a16="http://schemas.microsoft.com/office/drawing/2014/main" id="{A9A492FF-B4F7-C191-9DD6-5FDAD545A975}"/>
              </a:ext>
            </a:extLst>
          </p:cNvPr>
          <p:cNvPicPr>
            <a:picLocks noChangeAspect="1"/>
          </p:cNvPicPr>
          <p:nvPr/>
        </p:nvPicPr>
        <p:blipFill>
          <a:blip r:embed="rId2"/>
          <a:stretch>
            <a:fillRect/>
          </a:stretch>
        </p:blipFill>
        <p:spPr>
          <a:xfrm>
            <a:off x="3778247" y="718821"/>
            <a:ext cx="8090665" cy="6047772"/>
          </a:xfrm>
          <a:prstGeom prst="rect">
            <a:avLst/>
          </a:prstGeom>
        </p:spPr>
      </p:pic>
      <p:sp>
        <p:nvSpPr>
          <p:cNvPr id="3" name="Titel 1">
            <a:extLst>
              <a:ext uri="{FF2B5EF4-FFF2-40B4-BE49-F238E27FC236}">
                <a16:creationId xmlns:a16="http://schemas.microsoft.com/office/drawing/2014/main" id="{D99D3B0C-F333-6A96-5F62-6C5321B3E9E0}"/>
              </a:ext>
            </a:extLst>
          </p:cNvPr>
          <p:cNvSpPr txBox="1">
            <a:spLocks/>
          </p:cNvSpPr>
          <p:nvPr/>
        </p:nvSpPr>
        <p:spPr>
          <a:xfrm>
            <a:off x="323088" y="718821"/>
            <a:ext cx="3045840" cy="3473175"/>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600" dirty="0">
                <a:solidFill>
                  <a:schemeClr val="bg1"/>
                </a:solidFill>
                <a:latin typeface="Arial" panose="020B0604020202020204" pitchFamily="34" charset="0"/>
                <a:cs typeface="Arial" panose="020B0604020202020204" pitchFamily="34" charset="0"/>
              </a:rPr>
              <a:t>Dashboard </a:t>
            </a:r>
            <a:r>
              <a:rPr lang="de-DE" sz="3600" dirty="0" err="1">
                <a:solidFill>
                  <a:schemeClr val="bg1"/>
                </a:solidFill>
                <a:latin typeface="Arial" panose="020B0604020202020204" pitchFamily="34" charset="0"/>
                <a:cs typeface="Arial" panose="020B0604020202020204" pitchFamily="34" charset="0"/>
              </a:rPr>
              <a:t>to</a:t>
            </a:r>
            <a:r>
              <a:rPr lang="de-DE" sz="3600" dirty="0">
                <a:solidFill>
                  <a:schemeClr val="bg1"/>
                </a:solidFill>
                <a:latin typeface="Arial" panose="020B0604020202020204" pitchFamily="34" charset="0"/>
                <a:cs typeface="Arial" panose="020B0604020202020204" pitchFamily="34" charset="0"/>
              </a:rPr>
              <a:t> </a:t>
            </a:r>
            <a:r>
              <a:rPr lang="de-DE" sz="3600" dirty="0" err="1">
                <a:solidFill>
                  <a:schemeClr val="bg1"/>
                </a:solidFill>
                <a:latin typeface="Arial" panose="020B0604020202020204" pitchFamily="34" charset="0"/>
                <a:cs typeface="Arial" panose="020B0604020202020204" pitchFamily="34" charset="0"/>
              </a:rPr>
              <a:t>chose</a:t>
            </a:r>
            <a:r>
              <a:rPr lang="de-DE" sz="3600" dirty="0">
                <a:solidFill>
                  <a:schemeClr val="bg1"/>
                </a:solidFill>
                <a:latin typeface="Arial" panose="020B0604020202020204" pitchFamily="34" charset="0"/>
                <a:cs typeface="Arial" panose="020B0604020202020204" pitchFamily="34" charset="0"/>
              </a:rPr>
              <a:t> different </a:t>
            </a:r>
            <a:r>
              <a:rPr lang="de-DE" sz="3600" dirty="0" err="1">
                <a:solidFill>
                  <a:schemeClr val="bg1"/>
                </a:solidFill>
                <a:latin typeface="Arial" panose="020B0604020202020204" pitchFamily="34" charset="0"/>
                <a:cs typeface="Arial" panose="020B0604020202020204" pitchFamily="34" charset="0"/>
              </a:rPr>
              <a:t>Impawatt</a:t>
            </a:r>
            <a:r>
              <a:rPr lang="de-DE" sz="3600" dirty="0">
                <a:solidFill>
                  <a:schemeClr val="bg1"/>
                </a:solidFill>
                <a:latin typeface="Arial" panose="020B0604020202020204" pitchFamily="34" charset="0"/>
                <a:cs typeface="Arial" panose="020B0604020202020204" pitchFamily="34" charset="0"/>
              </a:rPr>
              <a:t> </a:t>
            </a:r>
            <a:r>
              <a:rPr lang="de-DE" sz="3600" dirty="0" err="1">
                <a:solidFill>
                  <a:schemeClr val="bg1"/>
                </a:solidFill>
                <a:latin typeface="Arial" panose="020B0604020202020204" pitchFamily="34" charset="0"/>
                <a:cs typeface="Arial" panose="020B0604020202020204" pitchFamily="34" charset="0"/>
              </a:rPr>
              <a:t>features</a:t>
            </a:r>
            <a:endParaRPr lang="de-DE" sz="3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1930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50F12A-EF87-FF33-EF33-9605E04C6D77}"/>
              </a:ext>
            </a:extLst>
          </p:cNvPr>
          <p:cNvSpPr>
            <a:spLocks noGrp="1"/>
          </p:cNvSpPr>
          <p:nvPr>
            <p:ph type="ctrTitle"/>
          </p:nvPr>
        </p:nvSpPr>
        <p:spPr>
          <a:xfrm>
            <a:off x="253624" y="674986"/>
            <a:ext cx="2921876" cy="2387600"/>
          </a:xfrm>
        </p:spPr>
        <p:txBody>
          <a:bodyPr anchor="t">
            <a:normAutofit/>
          </a:bodyPr>
          <a:lstStyle/>
          <a:p>
            <a:pPr algn="l"/>
            <a:r>
              <a:rPr lang="de-DE" sz="4000" dirty="0" err="1">
                <a:solidFill>
                  <a:schemeClr val="bg1"/>
                </a:solidFill>
                <a:latin typeface="Arial" panose="020B0604020202020204" pitchFamily="34" charset="0"/>
                <a:cs typeface="Arial" panose="020B0604020202020204" pitchFamily="34" charset="0"/>
              </a:rPr>
              <a:t>Filling</a:t>
            </a:r>
            <a:r>
              <a:rPr lang="de-DE" sz="4000" dirty="0">
                <a:solidFill>
                  <a:schemeClr val="bg1"/>
                </a:solidFill>
                <a:latin typeface="Arial" panose="020B0604020202020204" pitchFamily="34" charset="0"/>
                <a:cs typeface="Arial" panose="020B0604020202020204" pitchFamily="34" charset="0"/>
              </a:rPr>
              <a:t> in </a:t>
            </a:r>
            <a:r>
              <a:rPr lang="de-DE" sz="4000" dirty="0" err="1">
                <a:solidFill>
                  <a:schemeClr val="bg1"/>
                </a:solidFill>
                <a:latin typeface="Arial" panose="020B0604020202020204" pitchFamily="34" charset="0"/>
                <a:cs typeface="Arial" panose="020B0604020202020204" pitchFamily="34" charset="0"/>
              </a:rPr>
              <a:t>the</a:t>
            </a:r>
            <a:r>
              <a:rPr lang="de-DE" sz="4000" dirty="0">
                <a:solidFill>
                  <a:schemeClr val="bg1"/>
                </a:solidFill>
                <a:latin typeface="Arial" panose="020B0604020202020204" pitchFamily="34" charset="0"/>
                <a:cs typeface="Arial" panose="020B0604020202020204" pitchFamily="34" charset="0"/>
              </a:rPr>
              <a:t> </a:t>
            </a:r>
            <a:r>
              <a:rPr lang="de-DE" sz="4000" dirty="0" err="1">
                <a:solidFill>
                  <a:schemeClr val="bg1"/>
                </a:solidFill>
                <a:latin typeface="Arial" panose="020B0604020202020204" pitchFamily="34" charset="0"/>
                <a:cs typeface="Arial" panose="020B0604020202020204" pitchFamily="34" charset="0"/>
              </a:rPr>
              <a:t>company‘s</a:t>
            </a:r>
            <a:r>
              <a:rPr lang="de-DE" sz="4000" dirty="0">
                <a:solidFill>
                  <a:schemeClr val="bg1"/>
                </a:solidFill>
                <a:latin typeface="Arial" panose="020B0604020202020204" pitchFamily="34" charset="0"/>
                <a:cs typeface="Arial" panose="020B0604020202020204" pitchFamily="34" charset="0"/>
              </a:rPr>
              <a:t> </a:t>
            </a:r>
            <a:r>
              <a:rPr lang="de-DE" sz="4000" dirty="0" err="1">
                <a:solidFill>
                  <a:schemeClr val="bg1"/>
                </a:solidFill>
                <a:latin typeface="Arial" panose="020B0604020202020204" pitchFamily="34" charset="0"/>
                <a:cs typeface="Arial" panose="020B0604020202020204" pitchFamily="34" charset="0"/>
              </a:rPr>
              <a:t>profile</a:t>
            </a:r>
            <a:endParaRPr lang="de-DE" sz="4000" dirty="0">
              <a:solidFill>
                <a:schemeClr val="bg1"/>
              </a:solidFill>
              <a:latin typeface="Arial" panose="020B0604020202020204" pitchFamily="34" charset="0"/>
              <a:cs typeface="Arial" panose="020B0604020202020204" pitchFamily="34" charset="0"/>
            </a:endParaRPr>
          </a:p>
        </p:txBody>
      </p:sp>
      <p:pic>
        <p:nvPicPr>
          <p:cNvPr id="3" name="Grafik 2">
            <a:extLst>
              <a:ext uri="{FF2B5EF4-FFF2-40B4-BE49-F238E27FC236}">
                <a16:creationId xmlns:a16="http://schemas.microsoft.com/office/drawing/2014/main" id="{816FCD2E-4531-6A72-7E92-A64F08A2EA35}"/>
              </a:ext>
            </a:extLst>
          </p:cNvPr>
          <p:cNvPicPr>
            <a:picLocks noChangeAspect="1"/>
          </p:cNvPicPr>
          <p:nvPr/>
        </p:nvPicPr>
        <p:blipFill>
          <a:blip r:embed="rId2"/>
          <a:stretch>
            <a:fillRect/>
          </a:stretch>
        </p:blipFill>
        <p:spPr>
          <a:xfrm>
            <a:off x="3882219" y="831357"/>
            <a:ext cx="2921876" cy="4132597"/>
          </a:xfrm>
          <a:prstGeom prst="rect">
            <a:avLst/>
          </a:prstGeom>
        </p:spPr>
      </p:pic>
      <p:pic>
        <p:nvPicPr>
          <p:cNvPr id="8" name="Grafik 7">
            <a:extLst>
              <a:ext uri="{FF2B5EF4-FFF2-40B4-BE49-F238E27FC236}">
                <a16:creationId xmlns:a16="http://schemas.microsoft.com/office/drawing/2014/main" id="{08CA4161-6B08-1AF3-F77D-15C0142828B5}"/>
              </a:ext>
            </a:extLst>
          </p:cNvPr>
          <p:cNvPicPr>
            <a:picLocks noChangeAspect="1"/>
          </p:cNvPicPr>
          <p:nvPr/>
        </p:nvPicPr>
        <p:blipFill>
          <a:blip r:embed="rId3"/>
          <a:stretch>
            <a:fillRect/>
          </a:stretch>
        </p:blipFill>
        <p:spPr>
          <a:xfrm>
            <a:off x="7398376" y="798810"/>
            <a:ext cx="3886200" cy="3441700"/>
          </a:xfrm>
          <a:prstGeom prst="rect">
            <a:avLst/>
          </a:prstGeom>
        </p:spPr>
      </p:pic>
      <p:sp>
        <p:nvSpPr>
          <p:cNvPr id="9" name="Rectangle 1">
            <a:extLst>
              <a:ext uri="{FF2B5EF4-FFF2-40B4-BE49-F238E27FC236}">
                <a16:creationId xmlns:a16="http://schemas.microsoft.com/office/drawing/2014/main" id="{92CCBCD6-1789-3A42-820C-46B4F41B3D22}"/>
              </a:ext>
            </a:extLst>
          </p:cNvPr>
          <p:cNvSpPr>
            <a:spLocks noChangeArrowheads="1"/>
          </p:cNvSpPr>
          <p:nvPr/>
        </p:nvSpPr>
        <p:spPr bwMode="auto">
          <a:xfrm>
            <a:off x="3007421" y="5192201"/>
            <a:ext cx="878191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You</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can</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fill</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in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company</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data</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either</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through</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the</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homepage</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lang="de-DE" altLang="de-DE" dirty="0">
                <a:solidFill>
                  <a:schemeClr val="bg1"/>
                </a:solidFill>
                <a:latin typeface="Arial" panose="020B0604020202020204" pitchFamily="34" charset="0"/>
                <a:cs typeface="Arial" panose="020B0604020202020204" pitchFamily="34" charset="0"/>
              </a:rPr>
              <a:t> </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My</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Impawatt</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box  </a:t>
            </a:r>
          </a:p>
          <a:p>
            <a:pPr marL="0" marR="0" lvl="0" indent="0" algn="l" defTabSz="914400" rtl="0" eaLnBrk="0" fontAlgn="base" latinLnBrk="0" hangingPunct="0">
              <a:lnSpc>
                <a:spcPct val="100000"/>
              </a:lnSpc>
              <a:spcBef>
                <a:spcPct val="0"/>
              </a:spcBef>
              <a:spcAft>
                <a:spcPct val="0"/>
              </a:spcAft>
              <a:buClrTx/>
              <a:buSzTx/>
              <a:buFontTx/>
              <a:buNone/>
              <a:tabLst/>
            </a:pPr>
            <a:r>
              <a:rPr lang="de-DE" altLang="de-DE" dirty="0">
                <a:solidFill>
                  <a:schemeClr val="bg1"/>
                </a:solidFill>
                <a:latin typeface="Arial" panose="020B0604020202020204" pitchFamily="34" charset="0"/>
                <a:cs typeface="Arial" panose="020B0604020202020204" pitchFamily="34" charset="0"/>
              </a:rPr>
              <a:t>      </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Complete</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/Edit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company</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profile</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or</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via «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company</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profile</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 on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the</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dashboard</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p>
        </p:txBody>
      </p:sp>
      <p:pic>
        <p:nvPicPr>
          <p:cNvPr id="3074" name="Picture 2" descr="page1image967160624">
            <a:extLst>
              <a:ext uri="{FF2B5EF4-FFF2-40B4-BE49-F238E27FC236}">
                <a16:creationId xmlns:a16="http://schemas.microsoft.com/office/drawing/2014/main" id="{74CE0A17-8275-4F9D-4DD3-3C39EDBBE7C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2057" y="5238800"/>
            <a:ext cx="287629" cy="276566"/>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Gerade Verbindung mit Pfeil 10">
            <a:extLst>
              <a:ext uri="{FF2B5EF4-FFF2-40B4-BE49-F238E27FC236}">
                <a16:creationId xmlns:a16="http://schemas.microsoft.com/office/drawing/2014/main" id="{D5CA34F3-0E1E-F59F-5EC6-F6173CA4D11F}"/>
              </a:ext>
            </a:extLst>
          </p:cNvPr>
          <p:cNvCxnSpPr>
            <a:cxnSpLocks/>
          </p:cNvCxnSpPr>
          <p:nvPr/>
        </p:nvCxnSpPr>
        <p:spPr>
          <a:xfrm>
            <a:off x="3175500" y="5656689"/>
            <a:ext cx="287629" cy="0"/>
          </a:xfrm>
          <a:prstGeom prst="straightConnector1">
            <a:avLst/>
          </a:prstGeom>
          <a:ln w="41275">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Gerade Verbindung mit Pfeil 12">
            <a:extLst>
              <a:ext uri="{FF2B5EF4-FFF2-40B4-BE49-F238E27FC236}">
                <a16:creationId xmlns:a16="http://schemas.microsoft.com/office/drawing/2014/main" id="{C3D479A9-1ED5-0CC5-612A-4102586778B2}"/>
              </a:ext>
            </a:extLst>
          </p:cNvPr>
          <p:cNvCxnSpPr>
            <a:cxnSpLocks/>
          </p:cNvCxnSpPr>
          <p:nvPr/>
        </p:nvCxnSpPr>
        <p:spPr>
          <a:xfrm>
            <a:off x="9457386" y="5377083"/>
            <a:ext cx="287629" cy="0"/>
          </a:xfrm>
          <a:prstGeom prst="straightConnector1">
            <a:avLst/>
          </a:prstGeom>
          <a:ln w="41275">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1711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50F12A-EF87-FF33-EF33-9605E04C6D77}"/>
              </a:ext>
            </a:extLst>
          </p:cNvPr>
          <p:cNvSpPr>
            <a:spLocks noGrp="1"/>
          </p:cNvSpPr>
          <p:nvPr>
            <p:ph type="ctrTitle"/>
          </p:nvPr>
        </p:nvSpPr>
        <p:spPr>
          <a:xfrm>
            <a:off x="253624" y="674986"/>
            <a:ext cx="2921876" cy="2387600"/>
          </a:xfrm>
        </p:spPr>
        <p:txBody>
          <a:bodyPr anchor="t">
            <a:normAutofit/>
          </a:bodyPr>
          <a:lstStyle/>
          <a:p>
            <a:pPr algn="l"/>
            <a:r>
              <a:rPr lang="de-DE" sz="4000" dirty="0" err="1">
                <a:solidFill>
                  <a:schemeClr val="bg1"/>
                </a:solidFill>
                <a:latin typeface="Arial" panose="020B0604020202020204" pitchFamily="34" charset="0"/>
                <a:cs typeface="Arial" panose="020B0604020202020204" pitchFamily="34" charset="0"/>
              </a:rPr>
              <a:t>Filling</a:t>
            </a:r>
            <a:r>
              <a:rPr lang="de-DE" sz="4000" dirty="0">
                <a:solidFill>
                  <a:schemeClr val="bg1"/>
                </a:solidFill>
                <a:latin typeface="Arial" panose="020B0604020202020204" pitchFamily="34" charset="0"/>
                <a:cs typeface="Arial" panose="020B0604020202020204" pitchFamily="34" charset="0"/>
              </a:rPr>
              <a:t> in </a:t>
            </a:r>
            <a:r>
              <a:rPr lang="de-DE" sz="4000" dirty="0" err="1">
                <a:solidFill>
                  <a:schemeClr val="bg1"/>
                </a:solidFill>
                <a:latin typeface="Arial" panose="020B0604020202020204" pitchFamily="34" charset="0"/>
                <a:cs typeface="Arial" panose="020B0604020202020204" pitchFamily="34" charset="0"/>
              </a:rPr>
              <a:t>the</a:t>
            </a:r>
            <a:r>
              <a:rPr lang="de-DE" sz="4000" dirty="0">
                <a:solidFill>
                  <a:schemeClr val="bg1"/>
                </a:solidFill>
                <a:latin typeface="Arial" panose="020B0604020202020204" pitchFamily="34" charset="0"/>
                <a:cs typeface="Arial" panose="020B0604020202020204" pitchFamily="34" charset="0"/>
              </a:rPr>
              <a:t> </a:t>
            </a:r>
            <a:r>
              <a:rPr lang="de-DE" sz="4000" dirty="0" err="1">
                <a:solidFill>
                  <a:schemeClr val="bg1"/>
                </a:solidFill>
                <a:latin typeface="Arial" panose="020B0604020202020204" pitchFamily="34" charset="0"/>
                <a:cs typeface="Arial" panose="020B0604020202020204" pitchFamily="34" charset="0"/>
              </a:rPr>
              <a:t>company‘s</a:t>
            </a:r>
            <a:r>
              <a:rPr lang="de-DE" sz="4000" dirty="0">
                <a:solidFill>
                  <a:schemeClr val="bg1"/>
                </a:solidFill>
                <a:latin typeface="Arial" panose="020B0604020202020204" pitchFamily="34" charset="0"/>
                <a:cs typeface="Arial" panose="020B0604020202020204" pitchFamily="34" charset="0"/>
              </a:rPr>
              <a:t> </a:t>
            </a:r>
            <a:r>
              <a:rPr lang="de-DE" sz="4000" dirty="0" err="1">
                <a:solidFill>
                  <a:schemeClr val="bg1"/>
                </a:solidFill>
                <a:latin typeface="Arial" panose="020B0604020202020204" pitchFamily="34" charset="0"/>
                <a:cs typeface="Arial" panose="020B0604020202020204" pitchFamily="34" charset="0"/>
              </a:rPr>
              <a:t>profile</a:t>
            </a:r>
            <a:endParaRPr lang="de-DE" sz="4000" dirty="0">
              <a:solidFill>
                <a:schemeClr val="bg1"/>
              </a:solidFill>
              <a:latin typeface="Arial" panose="020B0604020202020204" pitchFamily="34" charset="0"/>
              <a:cs typeface="Arial" panose="020B0604020202020204" pitchFamily="34" charset="0"/>
            </a:endParaRPr>
          </a:p>
        </p:txBody>
      </p:sp>
      <p:sp>
        <p:nvSpPr>
          <p:cNvPr id="9" name="Rectangle 1">
            <a:extLst>
              <a:ext uri="{FF2B5EF4-FFF2-40B4-BE49-F238E27FC236}">
                <a16:creationId xmlns:a16="http://schemas.microsoft.com/office/drawing/2014/main" id="{92CCBCD6-1789-3A42-820C-46B4F41B3D22}"/>
              </a:ext>
            </a:extLst>
          </p:cNvPr>
          <p:cNvSpPr>
            <a:spLocks noChangeArrowheads="1"/>
          </p:cNvSpPr>
          <p:nvPr/>
        </p:nvSpPr>
        <p:spPr bwMode="auto">
          <a:xfrm>
            <a:off x="3007421" y="5192201"/>
            <a:ext cx="878191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You</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can</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fill</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in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company</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data</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either</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through</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the</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homepage</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lang="de-DE" altLang="de-DE" dirty="0">
                <a:solidFill>
                  <a:schemeClr val="bg1"/>
                </a:solidFill>
                <a:latin typeface="Arial" panose="020B0604020202020204" pitchFamily="34" charset="0"/>
                <a:cs typeface="Arial" panose="020B0604020202020204" pitchFamily="34" charset="0"/>
              </a:rPr>
              <a:t> </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My</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Impawatt</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box  </a:t>
            </a:r>
          </a:p>
          <a:p>
            <a:pPr marL="0" marR="0" lvl="0" indent="0" algn="l" defTabSz="914400" rtl="0" eaLnBrk="0" fontAlgn="base" latinLnBrk="0" hangingPunct="0">
              <a:lnSpc>
                <a:spcPct val="100000"/>
              </a:lnSpc>
              <a:spcBef>
                <a:spcPct val="0"/>
              </a:spcBef>
              <a:spcAft>
                <a:spcPct val="0"/>
              </a:spcAft>
              <a:buClrTx/>
              <a:buSzTx/>
              <a:buFontTx/>
              <a:buNone/>
              <a:tabLst/>
            </a:pPr>
            <a:r>
              <a:rPr lang="de-DE" altLang="de-DE" dirty="0">
                <a:solidFill>
                  <a:schemeClr val="bg1"/>
                </a:solidFill>
                <a:latin typeface="Arial" panose="020B0604020202020204" pitchFamily="34" charset="0"/>
                <a:cs typeface="Arial" panose="020B0604020202020204" pitchFamily="34" charset="0"/>
              </a:rPr>
              <a:t>      </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Complete</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/Edit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company</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profile</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or</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via «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company</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profile</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 on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the</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dashboard</a:t>
            </a:r>
            <a:r>
              <a:rPr kumimoji="0" lang="de-DE" altLang="de-DE"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p>
        </p:txBody>
      </p:sp>
      <p:pic>
        <p:nvPicPr>
          <p:cNvPr id="3074" name="Picture 2" descr="page1image967160624">
            <a:extLst>
              <a:ext uri="{FF2B5EF4-FFF2-40B4-BE49-F238E27FC236}">
                <a16:creationId xmlns:a16="http://schemas.microsoft.com/office/drawing/2014/main" id="{74CE0A17-8275-4F9D-4DD3-3C39EDBBE7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2057" y="5238800"/>
            <a:ext cx="287629" cy="276566"/>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Gerade Verbindung mit Pfeil 10">
            <a:extLst>
              <a:ext uri="{FF2B5EF4-FFF2-40B4-BE49-F238E27FC236}">
                <a16:creationId xmlns:a16="http://schemas.microsoft.com/office/drawing/2014/main" id="{D5CA34F3-0E1E-F59F-5EC6-F6173CA4D11F}"/>
              </a:ext>
            </a:extLst>
          </p:cNvPr>
          <p:cNvCxnSpPr>
            <a:cxnSpLocks/>
          </p:cNvCxnSpPr>
          <p:nvPr/>
        </p:nvCxnSpPr>
        <p:spPr>
          <a:xfrm>
            <a:off x="3175500" y="5656689"/>
            <a:ext cx="287629" cy="0"/>
          </a:xfrm>
          <a:prstGeom prst="straightConnector1">
            <a:avLst/>
          </a:prstGeom>
          <a:ln w="41275">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Gerade Verbindung mit Pfeil 12">
            <a:extLst>
              <a:ext uri="{FF2B5EF4-FFF2-40B4-BE49-F238E27FC236}">
                <a16:creationId xmlns:a16="http://schemas.microsoft.com/office/drawing/2014/main" id="{C3D479A9-1ED5-0CC5-612A-4102586778B2}"/>
              </a:ext>
            </a:extLst>
          </p:cNvPr>
          <p:cNvCxnSpPr>
            <a:cxnSpLocks/>
          </p:cNvCxnSpPr>
          <p:nvPr/>
        </p:nvCxnSpPr>
        <p:spPr>
          <a:xfrm>
            <a:off x="9457386" y="5377083"/>
            <a:ext cx="287629" cy="0"/>
          </a:xfrm>
          <a:prstGeom prst="straightConnector1">
            <a:avLst/>
          </a:prstGeom>
          <a:ln w="41275">
            <a:solidFill>
              <a:schemeClr val="bg1"/>
            </a:solidFill>
            <a:tailEnd type="triangle"/>
          </a:ln>
        </p:spPr>
        <p:style>
          <a:lnRef idx="1">
            <a:schemeClr val="accent1"/>
          </a:lnRef>
          <a:fillRef idx="0">
            <a:schemeClr val="accent1"/>
          </a:fillRef>
          <a:effectRef idx="0">
            <a:schemeClr val="accent1"/>
          </a:effectRef>
          <a:fontRef idx="minor">
            <a:schemeClr val="tx1"/>
          </a:fontRef>
        </p:style>
      </p:cxnSp>
      <p:pic>
        <p:nvPicPr>
          <p:cNvPr id="6" name="Grafik 5">
            <a:extLst>
              <a:ext uri="{FF2B5EF4-FFF2-40B4-BE49-F238E27FC236}">
                <a16:creationId xmlns:a16="http://schemas.microsoft.com/office/drawing/2014/main" id="{783795C3-2A42-E0D9-628A-81837F03A8DF}"/>
              </a:ext>
            </a:extLst>
          </p:cNvPr>
          <p:cNvPicPr>
            <a:picLocks noChangeAspect="1"/>
          </p:cNvPicPr>
          <p:nvPr/>
        </p:nvPicPr>
        <p:blipFill>
          <a:blip r:embed="rId3"/>
          <a:stretch>
            <a:fillRect/>
          </a:stretch>
        </p:blipFill>
        <p:spPr>
          <a:xfrm>
            <a:off x="7590993" y="808546"/>
            <a:ext cx="4347383" cy="3760070"/>
          </a:xfrm>
          <a:prstGeom prst="rect">
            <a:avLst/>
          </a:prstGeom>
        </p:spPr>
      </p:pic>
      <p:pic>
        <p:nvPicPr>
          <p:cNvPr id="10" name="Grafik 9">
            <a:extLst>
              <a:ext uri="{FF2B5EF4-FFF2-40B4-BE49-F238E27FC236}">
                <a16:creationId xmlns:a16="http://schemas.microsoft.com/office/drawing/2014/main" id="{83A68EB1-9EA0-7053-2D42-0A6A2ECB1C75}"/>
              </a:ext>
            </a:extLst>
          </p:cNvPr>
          <p:cNvPicPr>
            <a:picLocks noChangeAspect="1"/>
          </p:cNvPicPr>
          <p:nvPr/>
        </p:nvPicPr>
        <p:blipFill>
          <a:blip r:embed="rId4"/>
          <a:stretch>
            <a:fillRect/>
          </a:stretch>
        </p:blipFill>
        <p:spPr>
          <a:xfrm>
            <a:off x="3175500" y="808546"/>
            <a:ext cx="3974765" cy="3760070"/>
          </a:xfrm>
          <a:prstGeom prst="rect">
            <a:avLst/>
          </a:prstGeom>
        </p:spPr>
      </p:pic>
    </p:spTree>
    <p:extLst>
      <p:ext uri="{BB962C8B-B14F-4D97-AF65-F5344CB8AC3E}">
        <p14:creationId xmlns:p14="http://schemas.microsoft.com/office/powerpoint/2010/main" val="2772093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50F12A-EF87-FF33-EF33-9605E04C6D77}"/>
              </a:ext>
            </a:extLst>
          </p:cNvPr>
          <p:cNvSpPr>
            <a:spLocks noGrp="1"/>
          </p:cNvSpPr>
          <p:nvPr>
            <p:ph type="ctrTitle"/>
          </p:nvPr>
        </p:nvSpPr>
        <p:spPr>
          <a:xfrm>
            <a:off x="253624" y="674986"/>
            <a:ext cx="2921876" cy="2387600"/>
          </a:xfrm>
        </p:spPr>
        <p:txBody>
          <a:bodyPr anchor="t">
            <a:normAutofit/>
          </a:bodyPr>
          <a:lstStyle/>
          <a:p>
            <a:pPr algn="l"/>
            <a:r>
              <a:rPr lang="de-DE" sz="4000" dirty="0" err="1">
                <a:solidFill>
                  <a:schemeClr val="bg1"/>
                </a:solidFill>
                <a:latin typeface="Arial" panose="020B0604020202020204" pitchFamily="34" charset="0"/>
                <a:cs typeface="Arial" panose="020B0604020202020204" pitchFamily="34" charset="0"/>
              </a:rPr>
              <a:t>Finding</a:t>
            </a:r>
            <a:r>
              <a:rPr lang="de-DE" sz="4000" dirty="0">
                <a:solidFill>
                  <a:schemeClr val="bg1"/>
                </a:solidFill>
                <a:latin typeface="Arial" panose="020B0604020202020204" pitchFamily="34" charset="0"/>
                <a:cs typeface="Arial" panose="020B0604020202020204" pitchFamily="34" charset="0"/>
              </a:rPr>
              <a:t> </a:t>
            </a:r>
            <a:r>
              <a:rPr lang="de-DE" sz="4000" dirty="0" err="1">
                <a:solidFill>
                  <a:schemeClr val="bg1"/>
                </a:solidFill>
                <a:latin typeface="Arial" panose="020B0604020202020204" pitchFamily="34" charset="0"/>
                <a:cs typeface="Arial" panose="020B0604020202020204" pitchFamily="34" charset="0"/>
              </a:rPr>
              <a:t>content</a:t>
            </a:r>
            <a:endParaRPr lang="de-DE" sz="4000" dirty="0">
              <a:solidFill>
                <a:schemeClr val="bg1"/>
              </a:solidFill>
              <a:latin typeface="Arial" panose="020B0604020202020204" pitchFamily="34" charset="0"/>
              <a:cs typeface="Arial" panose="020B0604020202020204" pitchFamily="34" charset="0"/>
            </a:endParaRPr>
          </a:p>
        </p:txBody>
      </p:sp>
      <p:sp>
        <p:nvSpPr>
          <p:cNvPr id="9" name="Rectangle 1">
            <a:extLst>
              <a:ext uri="{FF2B5EF4-FFF2-40B4-BE49-F238E27FC236}">
                <a16:creationId xmlns:a16="http://schemas.microsoft.com/office/drawing/2014/main" id="{92CCBCD6-1789-3A42-820C-46B4F41B3D22}"/>
              </a:ext>
            </a:extLst>
          </p:cNvPr>
          <p:cNvSpPr>
            <a:spLocks noChangeArrowheads="1"/>
          </p:cNvSpPr>
          <p:nvPr/>
        </p:nvSpPr>
        <p:spPr bwMode="auto">
          <a:xfrm>
            <a:off x="193298" y="3308422"/>
            <a:ext cx="2461075" cy="3266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0" fontAlgn="base" latinLnBrk="0" hangingPunct="0">
              <a:lnSpc>
                <a:spcPct val="150000"/>
              </a:lnSpc>
              <a:spcBef>
                <a:spcPct val="0"/>
              </a:spcBef>
              <a:spcAft>
                <a:spcPct val="0"/>
              </a:spcAft>
              <a:buClrTx/>
              <a:buSzTx/>
              <a:buFont typeface="+mj-lt"/>
              <a:buAutoNum type="arabicPeriod"/>
              <a:tabLst/>
            </a:pPr>
            <a:r>
              <a:rPr kumimoji="0" lang="de-DE" altLang="de-DE" sz="2000"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Pre-selection</a:t>
            </a:r>
            <a:r>
              <a:rPr kumimoji="0" lang="de-DE" altLang="de-DE" sz="20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sz="2000"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according</a:t>
            </a:r>
            <a:r>
              <a:rPr kumimoji="0" lang="de-DE" altLang="de-DE" sz="20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sz="2000"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to</a:t>
            </a:r>
            <a:r>
              <a:rPr kumimoji="0" lang="de-DE" altLang="de-DE" sz="20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sz="2000"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profile</a:t>
            </a:r>
            <a:endParaRPr kumimoji="0" lang="de-DE" altLang="de-DE" sz="2000" b="0" i="0"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a:p>
            <a:pPr marL="342900" marR="0" lvl="0" indent="-342900" algn="l" defTabSz="914400" rtl="0" eaLnBrk="0" fontAlgn="base" latinLnBrk="0" hangingPunct="0">
              <a:lnSpc>
                <a:spcPct val="150000"/>
              </a:lnSpc>
              <a:spcBef>
                <a:spcPct val="0"/>
              </a:spcBef>
              <a:spcAft>
                <a:spcPct val="0"/>
              </a:spcAft>
              <a:buClrTx/>
              <a:buSzTx/>
              <a:buFont typeface="+mj-lt"/>
              <a:buAutoNum type="arabicPeriod"/>
              <a:tabLst/>
            </a:pPr>
            <a:r>
              <a:rPr lang="de-DE" altLang="de-DE" sz="2000" dirty="0" err="1">
                <a:solidFill>
                  <a:schemeClr val="bg1"/>
                </a:solidFill>
                <a:latin typeface="Arial" panose="020B0604020202020204" pitchFamily="34" charset="0"/>
                <a:cs typeface="Arial" panose="020B0604020202020204" pitchFamily="34" charset="0"/>
              </a:rPr>
              <a:t>Selection</a:t>
            </a:r>
            <a:r>
              <a:rPr lang="de-DE" altLang="de-DE" sz="2000" dirty="0">
                <a:solidFill>
                  <a:schemeClr val="bg1"/>
                </a:solidFill>
                <a:latin typeface="Arial" panose="020B0604020202020204" pitchFamily="34" charset="0"/>
                <a:cs typeface="Arial" panose="020B0604020202020204" pitchFamily="34" charset="0"/>
              </a:rPr>
              <a:t> </a:t>
            </a:r>
            <a:r>
              <a:rPr lang="de-DE" altLang="de-DE" sz="2000" dirty="0" err="1">
                <a:solidFill>
                  <a:schemeClr val="bg1"/>
                </a:solidFill>
                <a:latin typeface="Arial" panose="020B0604020202020204" pitchFamily="34" charset="0"/>
                <a:cs typeface="Arial" panose="020B0604020202020204" pitchFamily="34" charset="0"/>
              </a:rPr>
              <a:t>according</a:t>
            </a:r>
            <a:r>
              <a:rPr lang="de-DE" altLang="de-DE" sz="2000" dirty="0">
                <a:solidFill>
                  <a:schemeClr val="bg1"/>
                </a:solidFill>
                <a:latin typeface="Arial" panose="020B0604020202020204" pitchFamily="34" charset="0"/>
                <a:cs typeface="Arial" panose="020B0604020202020204" pitchFamily="34" charset="0"/>
              </a:rPr>
              <a:t> </a:t>
            </a:r>
            <a:r>
              <a:rPr lang="de-DE" altLang="de-DE" sz="2000" dirty="0" err="1">
                <a:solidFill>
                  <a:schemeClr val="bg1"/>
                </a:solidFill>
                <a:latin typeface="Arial" panose="020B0604020202020204" pitchFamily="34" charset="0"/>
                <a:cs typeface="Arial" panose="020B0604020202020204" pitchFamily="34" charset="0"/>
              </a:rPr>
              <a:t>to</a:t>
            </a:r>
            <a:r>
              <a:rPr lang="de-DE" altLang="de-DE" sz="2000" dirty="0">
                <a:solidFill>
                  <a:schemeClr val="bg1"/>
                </a:solidFill>
                <a:latin typeface="Arial" panose="020B0604020202020204" pitchFamily="34" charset="0"/>
                <a:cs typeface="Arial" panose="020B0604020202020204" pitchFamily="34" charset="0"/>
              </a:rPr>
              <a:t> different </a:t>
            </a:r>
            <a:r>
              <a:rPr lang="de-DE" altLang="de-DE" sz="2000" dirty="0" err="1">
                <a:solidFill>
                  <a:schemeClr val="bg1"/>
                </a:solidFill>
                <a:latin typeface="Arial" panose="020B0604020202020204" pitchFamily="34" charset="0"/>
                <a:cs typeface="Arial" panose="020B0604020202020204" pitchFamily="34" charset="0"/>
              </a:rPr>
              <a:t>criteria</a:t>
            </a:r>
            <a:endParaRPr lang="de-DE" altLang="de-DE" sz="2000" dirty="0">
              <a:solidFill>
                <a:schemeClr val="bg1"/>
              </a:solidFill>
              <a:latin typeface="Arial" panose="020B0604020202020204" pitchFamily="34" charset="0"/>
              <a:cs typeface="Arial" panose="020B0604020202020204" pitchFamily="34" charset="0"/>
            </a:endParaRPr>
          </a:p>
          <a:p>
            <a:pPr marL="342900" marR="0" lvl="0" indent="-342900" algn="l" defTabSz="914400" rtl="0" eaLnBrk="0" fontAlgn="base" latinLnBrk="0" hangingPunct="0">
              <a:lnSpc>
                <a:spcPct val="150000"/>
              </a:lnSpc>
              <a:spcBef>
                <a:spcPct val="0"/>
              </a:spcBef>
              <a:spcAft>
                <a:spcPct val="0"/>
              </a:spcAft>
              <a:buClrTx/>
              <a:buSzTx/>
              <a:buFont typeface="+mj-lt"/>
              <a:buAutoNum type="arabicPeriod"/>
              <a:tabLst/>
            </a:pPr>
            <a:r>
              <a:rPr kumimoji="0" lang="de-DE" altLang="de-DE" sz="20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Free </a:t>
            </a:r>
            <a:r>
              <a:rPr kumimoji="0" lang="de-DE" altLang="de-DE" sz="2000"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text</a:t>
            </a:r>
            <a:r>
              <a:rPr kumimoji="0" lang="de-DE" altLang="de-DE" sz="20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sz="2000" b="0"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search</a:t>
            </a:r>
            <a:endParaRPr kumimoji="0" lang="de-DE" altLang="de-DE" sz="2000" b="0" i="0"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p:txBody>
      </p:sp>
      <p:pic>
        <p:nvPicPr>
          <p:cNvPr id="3074" name="Picture 2" descr="page1image967160624">
            <a:extLst>
              <a:ext uri="{FF2B5EF4-FFF2-40B4-BE49-F238E27FC236}">
                <a16:creationId xmlns:a16="http://schemas.microsoft.com/office/drawing/2014/main" id="{74CE0A17-8275-4F9D-4DD3-3C39EDBBE7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2057" y="5238800"/>
            <a:ext cx="287629" cy="276566"/>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Gerade Verbindung mit Pfeil 12">
            <a:extLst>
              <a:ext uri="{FF2B5EF4-FFF2-40B4-BE49-F238E27FC236}">
                <a16:creationId xmlns:a16="http://schemas.microsoft.com/office/drawing/2014/main" id="{C3D479A9-1ED5-0CC5-612A-4102586778B2}"/>
              </a:ext>
            </a:extLst>
          </p:cNvPr>
          <p:cNvCxnSpPr>
            <a:cxnSpLocks/>
          </p:cNvCxnSpPr>
          <p:nvPr/>
        </p:nvCxnSpPr>
        <p:spPr>
          <a:xfrm>
            <a:off x="9457386" y="5377083"/>
            <a:ext cx="287629" cy="0"/>
          </a:xfrm>
          <a:prstGeom prst="straightConnector1">
            <a:avLst/>
          </a:prstGeom>
          <a:ln w="41275">
            <a:solidFill>
              <a:schemeClr val="bg1"/>
            </a:solidFill>
            <a:tailEnd type="triangle"/>
          </a:ln>
        </p:spPr>
        <p:style>
          <a:lnRef idx="1">
            <a:schemeClr val="accent1"/>
          </a:lnRef>
          <a:fillRef idx="0">
            <a:schemeClr val="accent1"/>
          </a:fillRef>
          <a:effectRef idx="0">
            <a:schemeClr val="accent1"/>
          </a:effectRef>
          <a:fontRef idx="minor">
            <a:schemeClr val="tx1"/>
          </a:fontRef>
        </p:style>
      </p:cxnSp>
      <p:pic>
        <p:nvPicPr>
          <p:cNvPr id="5" name="Grafik 4">
            <a:extLst>
              <a:ext uri="{FF2B5EF4-FFF2-40B4-BE49-F238E27FC236}">
                <a16:creationId xmlns:a16="http://schemas.microsoft.com/office/drawing/2014/main" id="{129FAE3E-66C4-97FF-3FF6-601B87254887}"/>
              </a:ext>
            </a:extLst>
          </p:cNvPr>
          <p:cNvPicPr>
            <a:picLocks noChangeAspect="1"/>
          </p:cNvPicPr>
          <p:nvPr/>
        </p:nvPicPr>
        <p:blipFill>
          <a:blip r:embed="rId3"/>
          <a:stretch>
            <a:fillRect/>
          </a:stretch>
        </p:blipFill>
        <p:spPr>
          <a:xfrm>
            <a:off x="2170426" y="857439"/>
            <a:ext cx="6625657" cy="3828926"/>
          </a:xfrm>
          <a:prstGeom prst="rect">
            <a:avLst/>
          </a:prstGeom>
        </p:spPr>
      </p:pic>
      <p:pic>
        <p:nvPicPr>
          <p:cNvPr id="3" name="Grafik 2">
            <a:extLst>
              <a:ext uri="{FF2B5EF4-FFF2-40B4-BE49-F238E27FC236}">
                <a16:creationId xmlns:a16="http://schemas.microsoft.com/office/drawing/2014/main" id="{81A05DE7-889A-3C74-9002-6E8FB135817B}"/>
              </a:ext>
            </a:extLst>
          </p:cNvPr>
          <p:cNvPicPr>
            <a:picLocks noChangeAspect="1"/>
          </p:cNvPicPr>
          <p:nvPr/>
        </p:nvPicPr>
        <p:blipFill>
          <a:blip r:embed="rId4"/>
          <a:stretch>
            <a:fillRect/>
          </a:stretch>
        </p:blipFill>
        <p:spPr>
          <a:xfrm>
            <a:off x="6708746" y="2514730"/>
            <a:ext cx="5497280" cy="4343270"/>
          </a:xfrm>
          <a:prstGeom prst="rect">
            <a:avLst/>
          </a:prstGeom>
        </p:spPr>
      </p:pic>
    </p:spTree>
    <p:extLst>
      <p:ext uri="{BB962C8B-B14F-4D97-AF65-F5344CB8AC3E}">
        <p14:creationId xmlns:p14="http://schemas.microsoft.com/office/powerpoint/2010/main" val="417288724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77255A0AF2E914A97834E0828E72B5D" ma:contentTypeVersion="5" ma:contentTypeDescription="Create a new document." ma:contentTypeScope="" ma:versionID="0bdb52e5aaab037b97a4a4a9d42dd57b">
  <xsd:schema xmlns:xsd="http://www.w3.org/2001/XMLSchema" xmlns:xs="http://www.w3.org/2001/XMLSchema" xmlns:p="http://schemas.microsoft.com/office/2006/metadata/properties" xmlns:ns2="92be6da2-0ec9-4027-89b6-65096f719e9a" xmlns:ns3="8c39c2f6-6a59-40f3-bf11-46068946f47e" targetNamespace="http://schemas.microsoft.com/office/2006/metadata/properties" ma:root="true" ma:fieldsID="82dce5d00dc77ca8699b561f6af4ad62" ns2:_="" ns3:_="">
    <xsd:import namespace="92be6da2-0ec9-4027-89b6-65096f719e9a"/>
    <xsd:import namespace="8c39c2f6-6a59-40f3-bf11-46068946f47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be6da2-0ec9-4027-89b6-65096f719e9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c39c2f6-6a59-40f3-bf11-46068946f47e"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1D4B8F3-D3C9-4EF3-99FA-E7C1489A74B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2be6da2-0ec9-4027-89b6-65096f719e9a"/>
    <ds:schemaRef ds:uri="8c39c2f6-6a59-40f3-bf11-46068946f4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4692CCC-AF78-46F8-8BFF-51175D778208}">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754D5B98-29D3-4DFE-840A-CE521350270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560</Words>
  <Application>Microsoft Office PowerPoint</Application>
  <PresentationFormat>Panorámica</PresentationFormat>
  <Paragraphs>93</Paragraphs>
  <Slides>21</Slides>
  <Notes>0</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Office</vt:lpstr>
      <vt:lpstr>Presentación de PowerPoint</vt:lpstr>
      <vt:lpstr>Presentación de PowerPoint</vt:lpstr>
      <vt:lpstr>Registration on the Impawatt Landing Page</vt:lpstr>
      <vt:lpstr>Presentación de PowerPoint</vt:lpstr>
      <vt:lpstr>Presentación de PowerPoint</vt:lpstr>
      <vt:lpstr>Presentación de PowerPoint</vt:lpstr>
      <vt:lpstr>Filling in the company‘s profile</vt:lpstr>
      <vt:lpstr>Filling in the company‘s profile</vt:lpstr>
      <vt:lpstr>Finding content</vt:lpstr>
      <vt:lpstr>Energy data &amp; monitoring</vt:lpstr>
      <vt:lpstr>Company measures</vt:lpstr>
      <vt:lpstr>Quiz section</vt:lpstr>
      <vt:lpstr>Content section and filter engine  </vt:lpstr>
      <vt:lpstr>Quiz section</vt:lpstr>
      <vt:lpstr>Presentación de PowerPoint</vt:lpstr>
      <vt:lpstr>Presentación de PowerPoint</vt:lpstr>
      <vt:lpstr>Presentación de PowerPoint</vt:lpstr>
      <vt:lpstr>Presentación de PowerPoint</vt:lpstr>
      <vt:lpstr>Presentación de PowerPoint</vt:lpstr>
      <vt:lpstr>Presentación de PowerPoint</vt:lpstr>
      <vt:lpstr>Account settings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Claudia Julius</dc:creator>
  <cp:lastModifiedBy>Claudia Julius</cp:lastModifiedBy>
  <cp:revision>2</cp:revision>
  <dcterms:created xsi:type="dcterms:W3CDTF">2023-03-14T12:52:33Z</dcterms:created>
  <dcterms:modified xsi:type="dcterms:W3CDTF">2023-11-02T15:38:19Z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0x010100E77255A0AF2E914A97834E0828E72B5D</vt:lpwstr>
  </property>
</Properties>
</file>